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 id="2147483706" r:id="rId2"/>
    <p:sldMasterId id="2147483707" r:id="rId3"/>
  </p:sldMasterIdLst>
  <p:notesMasterIdLst>
    <p:notesMasterId r:id="rId14"/>
  </p:notesMasterIdLst>
  <p:sldIdLst>
    <p:sldId id="256" r:id="rId4"/>
    <p:sldId id="257" r:id="rId5"/>
    <p:sldId id="258" r:id="rId6"/>
    <p:sldId id="259" r:id="rId7"/>
    <p:sldId id="260" r:id="rId8"/>
    <p:sldId id="265" r:id="rId9"/>
    <p:sldId id="261" r:id="rId10"/>
    <p:sldId id="262" r:id="rId11"/>
    <p:sldId id="263" r:id="rId12"/>
    <p:sldId id="264"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D14509-E512-471C-94DD-E606AF5C06CB}">
  <a:tblStyle styleId="{6AD14509-E512-471C-94DD-E606AF5C06C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CEB"/>
          </a:solidFill>
        </a:fill>
      </a:tcStyle>
    </a:wholeTbl>
    <a:band1H>
      <a:tcTxStyle/>
      <a:tcStyle>
        <a:tcBdr/>
        <a:fill>
          <a:solidFill>
            <a:srgbClr val="DAD6D4"/>
          </a:solidFill>
        </a:fill>
      </a:tcStyle>
    </a:band1H>
    <a:band2H>
      <a:tcTxStyle/>
      <a:tcStyle>
        <a:tcBdr/>
      </a:tcStyle>
    </a:band2H>
    <a:band1V>
      <a:tcTxStyle/>
      <a:tcStyle>
        <a:tcBdr/>
        <a:fill>
          <a:solidFill>
            <a:srgbClr val="DAD6D4"/>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78855" autoAdjust="0"/>
  </p:normalViewPr>
  <p:slideViewPr>
    <p:cSldViewPr snapToGrid="0">
      <p:cViewPr varScale="1">
        <p:scale>
          <a:sx n="112" d="100"/>
          <a:sy n="112" d="100"/>
        </p:scale>
        <p:origin x="10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185e8fd7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0185e8fd77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0185e8fd77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6" name="Google Shape;336;g20185e8fd77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251695e44_4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g20251695e44_4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185e8fd77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20185e8fd77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185e8fd77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20185e8fd77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0185e8fd77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20185e8fd77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0185e8fd77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4" name="Google Shape;434;g20185e8fd77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0185e8fd77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54957"/>
                </a:solidFill>
                <a:effectLst/>
                <a:latin typeface="Encode Sans"/>
              </a:rPr>
              <a:t>Risk Description: The tools when loaded with a humongous number of metadata, breakdown due to performance issues and some tools can only accommodate a limited amount of metadata on data assets. The evaluation by technical experts in the data cataloging team before implementation is very important as it could prove very costly in the later stages of the project.</a:t>
            </a:r>
          </a:p>
          <a:p>
            <a:pPr marL="0" lvl="0" indent="0" algn="l" rtl="0">
              <a:spcBef>
                <a:spcPts val="0"/>
              </a:spcBef>
              <a:spcAft>
                <a:spcPts val="0"/>
              </a:spcAft>
              <a:buNone/>
            </a:pPr>
            <a:endParaRPr lang="en-US" b="0" i="0" dirty="0">
              <a:solidFill>
                <a:srgbClr val="454957"/>
              </a:solidFill>
              <a:effectLst/>
              <a:latin typeface="Encode Sans"/>
            </a:endParaRPr>
          </a:p>
          <a:p>
            <a:pPr marL="0" lvl="0" indent="0" algn="l" rtl="0">
              <a:spcBef>
                <a:spcPts val="0"/>
              </a:spcBef>
              <a:spcAft>
                <a:spcPts val="0"/>
              </a:spcAft>
              <a:buNone/>
            </a:pPr>
            <a:r>
              <a:rPr lang="en-US" b="0" i="0" dirty="0">
                <a:solidFill>
                  <a:srgbClr val="454957"/>
                </a:solidFill>
                <a:effectLst/>
                <a:latin typeface="Encode Sans"/>
              </a:rPr>
              <a:t>Mitigation: The evaluation by technical experts in the data cataloging team before implementation is very important as it could prove very costly in the later stages of the project.</a:t>
            </a:r>
            <a:endParaRPr dirty="0"/>
          </a:p>
        </p:txBody>
      </p:sp>
      <p:sp>
        <p:nvSpPr>
          <p:cNvPr id="441" name="Google Shape;441;g20185e8fd77_2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0185e8fd77_2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20185e8fd77_2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t="13109" b="29772"/>
          <a:stretch/>
        </p:blipFill>
        <p:spPr>
          <a:xfrm>
            <a:off x="0" y="0"/>
            <a:ext cx="9144000" cy="3486150"/>
          </a:xfrm>
          <a:prstGeom prst="rect">
            <a:avLst/>
          </a:prstGeom>
          <a:noFill/>
          <a:ln>
            <a:noFill/>
          </a:ln>
        </p:spPr>
      </p:pic>
      <p:sp>
        <p:nvSpPr>
          <p:cNvPr id="57" name="Google Shape;57;p14"/>
          <p:cNvSpPr/>
          <p:nvPr/>
        </p:nvSpPr>
        <p:spPr>
          <a:xfrm>
            <a:off x="0" y="3028950"/>
            <a:ext cx="9144000" cy="457200"/>
          </a:xfrm>
          <a:prstGeom prst="rect">
            <a:avLst/>
          </a:prstGeom>
          <a:solidFill>
            <a:schemeClr val="dk1">
              <a:alpha val="65882"/>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 </a:t>
            </a:r>
            <a:endParaRPr sz="1100"/>
          </a:p>
        </p:txBody>
      </p:sp>
      <p:sp>
        <p:nvSpPr>
          <p:cNvPr id="58" name="Google Shape;58;p14"/>
          <p:cNvSpPr txBox="1">
            <a:spLocks noGrp="1"/>
          </p:cNvSpPr>
          <p:nvPr>
            <p:ph type="ctrTitle"/>
          </p:nvPr>
        </p:nvSpPr>
        <p:spPr>
          <a:xfrm>
            <a:off x="228600" y="3086100"/>
            <a:ext cx="85725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59" name="Google Shape;59;p14"/>
          <p:cNvSpPr txBox="1">
            <a:spLocks noGrp="1"/>
          </p:cNvSpPr>
          <p:nvPr>
            <p:ph type="subTitle" idx="1"/>
          </p:nvPr>
        </p:nvSpPr>
        <p:spPr>
          <a:xfrm>
            <a:off x="228600" y="3543300"/>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60" name="Google Shape;60;p14"/>
          <p:cNvPicPr preferRelativeResize="0"/>
          <p:nvPr/>
        </p:nvPicPr>
        <p:blipFill rotWithShape="1">
          <a:blip r:embed="rId3">
            <a:alphaModFix/>
          </a:blip>
          <a:srcRect/>
          <a:stretch/>
        </p:blipFill>
        <p:spPr>
          <a:xfrm>
            <a:off x="7467600" y="4572000"/>
            <a:ext cx="1614755"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ing w/single col text">
  <p:cSld name="Heading w/single col text">
    <p:spTree>
      <p:nvGrpSpPr>
        <p:cNvPr id="1" name="Shape 61"/>
        <p:cNvGrpSpPr/>
        <p:nvPr/>
      </p:nvGrpSpPr>
      <p:grpSpPr>
        <a:xfrm>
          <a:off x="0" y="0"/>
          <a:ext cx="0" cy="0"/>
          <a:chOff x="0" y="0"/>
          <a:chExt cx="0" cy="0"/>
        </a:xfrm>
      </p:grpSpPr>
      <p:sp>
        <p:nvSpPr>
          <p:cNvPr id="62" name="Google Shape;62;p15"/>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3" name="Google Shape;63;p15"/>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300"/>
              </a:spcBef>
              <a:spcAft>
                <a:spcPts val="0"/>
              </a:spcAft>
              <a:buSzPts val="1100"/>
              <a:buNone/>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ing w/2col">
  <p:cSld name="Heading w/2col">
    <p:spTree>
      <p:nvGrpSpPr>
        <p:cNvPr id="1" name="Shape 64"/>
        <p:cNvGrpSpPr/>
        <p:nvPr/>
      </p:nvGrpSpPr>
      <p:grpSpPr>
        <a:xfrm>
          <a:off x="0" y="0"/>
          <a:ext cx="0" cy="0"/>
          <a:chOff x="0" y="0"/>
          <a:chExt cx="0" cy="0"/>
        </a:xfrm>
      </p:grpSpPr>
      <p:sp>
        <p:nvSpPr>
          <p:cNvPr id="65" name="Google Shape;65;p16"/>
          <p:cNvSpPr txBox="1">
            <a:spLocks noGrp="1"/>
          </p:cNvSpPr>
          <p:nvPr>
            <p:ph type="body" idx="1"/>
          </p:nvPr>
        </p:nvSpPr>
        <p:spPr>
          <a:xfrm>
            <a:off x="304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SzPts val="1100"/>
              <a:buNone/>
              <a:defRPr sz="1100"/>
            </a:lvl1pPr>
            <a:lvl2pPr marL="914400" lvl="1" indent="-228600" algn="l">
              <a:spcBef>
                <a:spcPts val="200"/>
              </a:spcBef>
              <a:spcAft>
                <a:spcPts val="0"/>
              </a:spcAft>
              <a:buSzPts val="1100"/>
              <a:buNone/>
              <a:defRPr>
                <a:solidFill>
                  <a:srgbClr val="000000"/>
                </a:solidFill>
              </a:defRPr>
            </a:lvl2pPr>
            <a:lvl3pPr marL="1371600" lvl="2" indent="-228600" algn="l">
              <a:spcBef>
                <a:spcPts val="200"/>
              </a:spcBef>
              <a:spcAft>
                <a:spcPts val="0"/>
              </a:spcAft>
              <a:buSzPts val="1100"/>
              <a:buNone/>
              <a:defRPr>
                <a:solidFill>
                  <a:srgbClr val="000000"/>
                </a:solidFill>
              </a:defRPr>
            </a:lvl3pPr>
            <a:lvl4pPr marL="1828800" lvl="3" indent="-228600" algn="l">
              <a:spcBef>
                <a:spcPts val="200"/>
              </a:spcBef>
              <a:spcAft>
                <a:spcPts val="0"/>
              </a:spcAft>
              <a:buSzPts val="1100"/>
              <a:buNone/>
              <a:defRPr>
                <a:solidFill>
                  <a:srgbClr val="000000"/>
                </a:solidFill>
              </a:defRPr>
            </a:lvl4pPr>
            <a:lvl5pPr marL="2286000" lvl="4" indent="-228600" algn="l">
              <a:spcBef>
                <a:spcPts val="200"/>
              </a:spcBef>
              <a:spcAft>
                <a:spcPts val="0"/>
              </a:spcAft>
              <a:buSzPts val="1100"/>
              <a:buNone/>
              <a:defRPr>
                <a:solidFill>
                  <a:srgbClr val="000000"/>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4495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SzPts val="1100"/>
              <a:buNone/>
              <a:defRPr sz="1100"/>
            </a:lvl1pPr>
            <a:lvl2pPr marL="914400" lvl="1" indent="-228600" algn="l">
              <a:spcBef>
                <a:spcPts val="200"/>
              </a:spcBef>
              <a:spcAft>
                <a:spcPts val="0"/>
              </a:spcAft>
              <a:buSzPts val="1100"/>
              <a:buNone/>
              <a:defRPr>
                <a:solidFill>
                  <a:srgbClr val="000000"/>
                </a:solidFill>
              </a:defRPr>
            </a:lvl2pPr>
            <a:lvl3pPr marL="1371600" lvl="2" indent="-228600" algn="l">
              <a:spcBef>
                <a:spcPts val="200"/>
              </a:spcBef>
              <a:spcAft>
                <a:spcPts val="0"/>
              </a:spcAft>
              <a:buSzPts val="1100"/>
              <a:buNone/>
              <a:defRPr>
                <a:solidFill>
                  <a:srgbClr val="000000"/>
                </a:solidFill>
              </a:defRPr>
            </a:lvl3pPr>
            <a:lvl4pPr marL="1828800" lvl="3" indent="-228600" algn="l">
              <a:spcBef>
                <a:spcPts val="200"/>
              </a:spcBef>
              <a:spcAft>
                <a:spcPts val="0"/>
              </a:spcAft>
              <a:buSzPts val="1100"/>
              <a:buNone/>
              <a:defRPr>
                <a:solidFill>
                  <a:srgbClr val="000000"/>
                </a:solidFill>
              </a:defRPr>
            </a:lvl4pPr>
            <a:lvl5pPr marL="2286000" lvl="4" indent="-228600" algn="l">
              <a:spcBef>
                <a:spcPts val="200"/>
              </a:spcBef>
              <a:spcAft>
                <a:spcPts val="0"/>
              </a:spcAft>
              <a:buSzPts val="1100"/>
              <a:buNone/>
              <a:defRPr>
                <a:solidFill>
                  <a:srgbClr val="000000"/>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6_Title">
  <p:cSld name="6_Title">
    <p:spTree>
      <p:nvGrpSpPr>
        <p:cNvPr id="1"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t="21434" b="21433"/>
          <a:stretch/>
        </p:blipFill>
        <p:spPr>
          <a:xfrm>
            <a:off x="0" y="2311"/>
            <a:ext cx="9144000" cy="3484960"/>
          </a:xfrm>
          <a:prstGeom prst="rect">
            <a:avLst/>
          </a:prstGeom>
          <a:noFill/>
          <a:ln>
            <a:noFill/>
          </a:ln>
        </p:spPr>
      </p:pic>
      <p:sp>
        <p:nvSpPr>
          <p:cNvPr id="70" name="Google Shape;70;p17"/>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71" name="Google Shape;71;p17"/>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72" name="Google Shape;72;p17"/>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73" name="Google Shape;73;p17"/>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8_Title">
  <p:cSld name="8_Title">
    <p:spTree>
      <p:nvGrpSpPr>
        <p:cNvPr id="1"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t="21416" b="21416"/>
          <a:stretch/>
        </p:blipFill>
        <p:spPr>
          <a:xfrm>
            <a:off x="0" y="2311"/>
            <a:ext cx="9144000" cy="3484960"/>
          </a:xfrm>
          <a:prstGeom prst="rect">
            <a:avLst/>
          </a:prstGeom>
          <a:noFill/>
          <a:ln>
            <a:noFill/>
          </a:ln>
        </p:spPr>
      </p:pic>
      <p:sp>
        <p:nvSpPr>
          <p:cNvPr id="76" name="Google Shape;76;p18"/>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77" name="Google Shape;77;p18"/>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78" name="Google Shape;78;p18"/>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79" name="Google Shape;79;p18"/>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t="11247" b="31619"/>
          <a:stretch/>
        </p:blipFill>
        <p:spPr>
          <a:xfrm>
            <a:off x="0" y="0"/>
            <a:ext cx="9144000" cy="3483769"/>
          </a:xfrm>
          <a:prstGeom prst="rect">
            <a:avLst/>
          </a:prstGeom>
          <a:noFill/>
          <a:ln>
            <a:noFill/>
          </a:ln>
        </p:spPr>
      </p:pic>
      <p:sp>
        <p:nvSpPr>
          <p:cNvPr id="82" name="Google Shape;82;p19"/>
          <p:cNvSpPr/>
          <p:nvPr/>
        </p:nvSpPr>
        <p:spPr>
          <a:xfrm>
            <a:off x="0" y="3028950"/>
            <a:ext cx="9144000" cy="457200"/>
          </a:xfrm>
          <a:prstGeom prst="rect">
            <a:avLst/>
          </a:prstGeom>
          <a:solidFill>
            <a:srgbClr val="463E38">
              <a:alpha val="6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83" name="Google Shape;83;p19"/>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84" name="Google Shape;84;p19"/>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85" name="Google Shape;85;p19"/>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9_Title">
  <p:cSld name="9_Title">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t="8475" b="34357"/>
          <a:stretch/>
        </p:blipFill>
        <p:spPr>
          <a:xfrm>
            <a:off x="0" y="2311"/>
            <a:ext cx="9144000" cy="3484960"/>
          </a:xfrm>
          <a:prstGeom prst="rect">
            <a:avLst/>
          </a:prstGeom>
          <a:noFill/>
          <a:ln>
            <a:noFill/>
          </a:ln>
        </p:spPr>
      </p:pic>
      <p:sp>
        <p:nvSpPr>
          <p:cNvPr id="88" name="Google Shape;88;p20"/>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89" name="Google Shape;89;p20"/>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90" name="Google Shape;90;p20"/>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91" name="Google Shape;91;p20"/>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Title">
  <p:cSld name="2_Title">
    <p:spTree>
      <p:nvGrpSpPr>
        <p:cNvPr id="1"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t="5512" b="37357"/>
          <a:stretch/>
        </p:blipFill>
        <p:spPr>
          <a:xfrm>
            <a:off x="0" y="-5953"/>
            <a:ext cx="9144000" cy="3492104"/>
          </a:xfrm>
          <a:prstGeom prst="rect">
            <a:avLst/>
          </a:prstGeom>
          <a:noFill/>
          <a:ln>
            <a:noFill/>
          </a:ln>
        </p:spPr>
      </p:pic>
      <p:sp>
        <p:nvSpPr>
          <p:cNvPr id="94" name="Google Shape;94;p21"/>
          <p:cNvSpPr/>
          <p:nvPr/>
        </p:nvSpPr>
        <p:spPr>
          <a:xfrm>
            <a:off x="0" y="3028950"/>
            <a:ext cx="9144000" cy="457200"/>
          </a:xfrm>
          <a:prstGeom prst="rect">
            <a:avLst/>
          </a:prstGeom>
          <a:solidFill>
            <a:srgbClr val="FFBA03">
              <a:alpha val="65882"/>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95" name="Google Shape;95;p21"/>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96" name="Google Shape;96;p21"/>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97" name="Google Shape;97;p21"/>
          <p:cNvPicPr preferRelativeResize="0"/>
          <p:nvPr/>
        </p:nvPicPr>
        <p:blipFill rotWithShape="1">
          <a:blip r:embed="rId3">
            <a:alphaModFix/>
          </a:blip>
          <a:srcRect/>
          <a:stretch/>
        </p:blipFill>
        <p:spPr>
          <a:xfrm>
            <a:off x="7467600" y="4572000"/>
            <a:ext cx="1614762"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Title">
  <p:cSld name="3_Title">
    <p:spTree>
      <p:nvGrpSpPr>
        <p:cNvPr id="1" name="Shape 98"/>
        <p:cNvGrpSpPr/>
        <p:nvPr/>
      </p:nvGrpSpPr>
      <p:grpSpPr>
        <a:xfrm>
          <a:off x="0" y="0"/>
          <a:ext cx="0" cy="0"/>
          <a:chOff x="0" y="0"/>
          <a:chExt cx="0" cy="0"/>
        </a:xfrm>
      </p:grpSpPr>
      <p:pic>
        <p:nvPicPr>
          <p:cNvPr id="99" name="Google Shape;99;p22"/>
          <p:cNvPicPr preferRelativeResize="0"/>
          <p:nvPr/>
        </p:nvPicPr>
        <p:blipFill rotWithShape="1">
          <a:blip r:embed="rId2">
            <a:alphaModFix/>
          </a:blip>
          <a:srcRect t="26315" b="16258"/>
          <a:stretch/>
        </p:blipFill>
        <p:spPr>
          <a:xfrm>
            <a:off x="0" y="0"/>
            <a:ext cx="9144000" cy="3492103"/>
          </a:xfrm>
          <a:prstGeom prst="rect">
            <a:avLst/>
          </a:prstGeom>
          <a:noFill/>
          <a:ln>
            <a:noFill/>
          </a:ln>
        </p:spPr>
      </p:pic>
      <p:sp>
        <p:nvSpPr>
          <p:cNvPr id="100" name="Google Shape;100;p22"/>
          <p:cNvSpPr/>
          <p:nvPr/>
        </p:nvSpPr>
        <p:spPr>
          <a:xfrm>
            <a:off x="0" y="3028950"/>
            <a:ext cx="9144000" cy="457200"/>
          </a:xfrm>
          <a:prstGeom prst="rect">
            <a:avLst/>
          </a:prstGeom>
          <a:solidFill>
            <a:schemeClr val="dk1">
              <a:alpha val="65882"/>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01" name="Google Shape;101;p22"/>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02" name="Google Shape;102;p22"/>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03" name="Google Shape;103;p22"/>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4_Title">
  <p:cSld name="4_Title">
    <p:spTree>
      <p:nvGrpSpPr>
        <p:cNvPr id="1"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t="21488" b="19596"/>
          <a:stretch/>
        </p:blipFill>
        <p:spPr>
          <a:xfrm>
            <a:off x="0" y="-114300"/>
            <a:ext cx="9144000" cy="3600450"/>
          </a:xfrm>
          <a:prstGeom prst="rect">
            <a:avLst/>
          </a:prstGeom>
          <a:noFill/>
          <a:ln>
            <a:noFill/>
          </a:ln>
        </p:spPr>
      </p:pic>
      <p:sp>
        <p:nvSpPr>
          <p:cNvPr id="106" name="Google Shape;106;p23"/>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07" name="Google Shape;107;p23"/>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08" name="Google Shape;108;p23"/>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09" name="Google Shape;109;p23"/>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5_Title">
  <p:cSld name="5_Title">
    <p:spTree>
      <p:nvGrpSpPr>
        <p:cNvPr id="1" name="Shape 110"/>
        <p:cNvGrpSpPr/>
        <p:nvPr/>
      </p:nvGrpSpPr>
      <p:grpSpPr>
        <a:xfrm>
          <a:off x="0" y="0"/>
          <a:ext cx="0" cy="0"/>
          <a:chOff x="0" y="0"/>
          <a:chExt cx="0" cy="0"/>
        </a:xfrm>
      </p:grpSpPr>
      <p:pic>
        <p:nvPicPr>
          <p:cNvPr id="111" name="Google Shape;111;p24"/>
          <p:cNvPicPr preferRelativeResize="0"/>
          <p:nvPr/>
        </p:nvPicPr>
        <p:blipFill rotWithShape="1">
          <a:blip r:embed="rId2">
            <a:alphaModFix/>
          </a:blip>
          <a:srcRect t="21535" b="21368"/>
          <a:stretch/>
        </p:blipFill>
        <p:spPr>
          <a:xfrm>
            <a:off x="0" y="1"/>
            <a:ext cx="9144000" cy="3484960"/>
          </a:xfrm>
          <a:prstGeom prst="rect">
            <a:avLst/>
          </a:prstGeom>
          <a:noFill/>
          <a:ln>
            <a:noFill/>
          </a:ln>
        </p:spPr>
      </p:pic>
      <p:sp>
        <p:nvSpPr>
          <p:cNvPr id="112" name="Google Shape;112;p24"/>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13" name="Google Shape;113;p24"/>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14" name="Google Shape;114;p24"/>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15" name="Google Shape;115;p24"/>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7_Title">
  <p:cSld name="7_Title">
    <p:spTree>
      <p:nvGrpSpPr>
        <p:cNvPr id="1" name="Shape 116"/>
        <p:cNvGrpSpPr/>
        <p:nvPr/>
      </p:nvGrpSpPr>
      <p:grpSpPr>
        <a:xfrm>
          <a:off x="0" y="0"/>
          <a:ext cx="0" cy="0"/>
          <a:chOff x="0" y="0"/>
          <a:chExt cx="0" cy="0"/>
        </a:xfrm>
      </p:grpSpPr>
      <p:pic>
        <p:nvPicPr>
          <p:cNvPr id="117" name="Google Shape;117;p25"/>
          <p:cNvPicPr preferRelativeResize="0"/>
          <p:nvPr/>
        </p:nvPicPr>
        <p:blipFill rotWithShape="1">
          <a:blip r:embed="rId2">
            <a:alphaModFix/>
          </a:blip>
          <a:srcRect t="21487" b="21486"/>
          <a:stretch/>
        </p:blipFill>
        <p:spPr>
          <a:xfrm>
            <a:off x="0" y="2311"/>
            <a:ext cx="9144000" cy="3484960"/>
          </a:xfrm>
          <a:prstGeom prst="rect">
            <a:avLst/>
          </a:prstGeom>
          <a:noFill/>
          <a:ln>
            <a:noFill/>
          </a:ln>
        </p:spPr>
      </p:pic>
      <p:sp>
        <p:nvSpPr>
          <p:cNvPr id="118" name="Google Shape;118;p25"/>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19" name="Google Shape;119;p25"/>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20" name="Google Shape;120;p25"/>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21" name="Google Shape;121;p25"/>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0_Title">
  <p:cSld name="10_Title">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a:alphaModFix/>
          </a:blip>
          <a:srcRect t="21487" b="21486"/>
          <a:stretch/>
        </p:blipFill>
        <p:spPr>
          <a:xfrm>
            <a:off x="0" y="2311"/>
            <a:ext cx="9144000" cy="3484960"/>
          </a:xfrm>
          <a:prstGeom prst="rect">
            <a:avLst/>
          </a:prstGeom>
          <a:noFill/>
          <a:ln>
            <a:noFill/>
          </a:ln>
        </p:spPr>
      </p:pic>
      <p:sp>
        <p:nvSpPr>
          <p:cNvPr id="124" name="Google Shape;124;p26"/>
          <p:cNvSpPr/>
          <p:nvPr/>
        </p:nvSpPr>
        <p:spPr>
          <a:xfrm>
            <a:off x="0" y="3028950"/>
            <a:ext cx="9144000" cy="457200"/>
          </a:xfrm>
          <a:prstGeom prst="rect">
            <a:avLst/>
          </a:prstGeom>
          <a:solidFill>
            <a:srgbClr val="463D37">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25" name="Google Shape;125;p26"/>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
        <p:nvSpPr>
          <p:cNvPr id="126" name="Google Shape;126;p26"/>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spcBef>
                <a:spcPts val="300"/>
              </a:spcBef>
              <a:spcAft>
                <a:spcPts val="0"/>
              </a:spcAft>
              <a:buClr>
                <a:srgbClr val="665951"/>
              </a:buClr>
              <a:buSzPts val="1500"/>
              <a:buFont typeface="Calibri"/>
              <a:buNone/>
              <a:defRPr sz="1500" b="1">
                <a:solidFill>
                  <a:srgbClr val="665951"/>
                </a:solidFill>
              </a:defRPr>
            </a:lvl1pPr>
            <a:lvl2pPr lvl="1" algn="ctr">
              <a:spcBef>
                <a:spcPts val="300"/>
              </a:spcBef>
              <a:spcAft>
                <a:spcPts val="0"/>
              </a:spcAft>
              <a:buClr>
                <a:srgbClr val="000000"/>
              </a:buClr>
              <a:buSzPts val="1400"/>
              <a:buNone/>
              <a:defRPr/>
            </a:lvl2pPr>
            <a:lvl3pPr lvl="2" algn="ctr">
              <a:spcBef>
                <a:spcPts val="300"/>
              </a:spcBef>
              <a:spcAft>
                <a:spcPts val="0"/>
              </a:spcAft>
              <a:buClr>
                <a:srgbClr val="000000"/>
              </a:buClr>
              <a:buSzPts val="1400"/>
              <a:buNone/>
              <a:defRPr/>
            </a:lvl3pPr>
            <a:lvl4pPr lvl="3" algn="ctr">
              <a:spcBef>
                <a:spcPts val="300"/>
              </a:spcBef>
              <a:spcAft>
                <a:spcPts val="0"/>
              </a:spcAft>
              <a:buClr>
                <a:srgbClr val="000000"/>
              </a:buClr>
              <a:buSzPts val="1400"/>
              <a:buNone/>
              <a:defRPr/>
            </a:lvl4pPr>
            <a:lvl5pPr lvl="4" algn="ctr">
              <a:spcBef>
                <a:spcPts val="300"/>
              </a:spcBef>
              <a:spcAft>
                <a:spcPts val="0"/>
              </a:spcAft>
              <a:buClr>
                <a:srgbClr val="000000"/>
              </a:buClr>
              <a:buSzPts val="1400"/>
              <a:buNone/>
              <a:defRPr/>
            </a:lvl5pPr>
            <a:lvl6pPr lvl="5" algn="ctr">
              <a:spcBef>
                <a:spcPts val="300"/>
              </a:spcBef>
              <a:spcAft>
                <a:spcPts val="0"/>
              </a:spcAft>
              <a:buClr>
                <a:schemeClr val="dk1"/>
              </a:buClr>
              <a:buSzPts val="1400"/>
              <a:buNone/>
              <a:defRPr/>
            </a:lvl6pPr>
            <a:lvl7pPr lvl="6" algn="ctr">
              <a:spcBef>
                <a:spcPts val="300"/>
              </a:spcBef>
              <a:spcAft>
                <a:spcPts val="0"/>
              </a:spcAft>
              <a:buClr>
                <a:schemeClr val="dk1"/>
              </a:buClr>
              <a:buSzPts val="1400"/>
              <a:buNone/>
              <a:defRPr/>
            </a:lvl7pPr>
            <a:lvl8pPr lvl="7" algn="ctr">
              <a:spcBef>
                <a:spcPts val="300"/>
              </a:spcBef>
              <a:spcAft>
                <a:spcPts val="0"/>
              </a:spcAft>
              <a:buClr>
                <a:schemeClr val="dk1"/>
              </a:buClr>
              <a:buSzPts val="1400"/>
              <a:buNone/>
              <a:defRPr/>
            </a:lvl8pPr>
            <a:lvl9pPr lvl="8" algn="ctr">
              <a:spcBef>
                <a:spcPts val="300"/>
              </a:spcBef>
              <a:spcAft>
                <a:spcPts val="0"/>
              </a:spcAft>
              <a:buClr>
                <a:schemeClr val="dk1"/>
              </a:buClr>
              <a:buSzPts val="1400"/>
              <a:buNone/>
              <a:defRPr/>
            </a:lvl9pPr>
          </a:lstStyle>
          <a:p>
            <a:endParaRPr/>
          </a:p>
        </p:txBody>
      </p:sp>
      <p:pic>
        <p:nvPicPr>
          <p:cNvPr id="127" name="Google Shape;127;p26"/>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8"/>
        <p:cNvGrpSpPr/>
        <p:nvPr/>
      </p:nvGrpSpPr>
      <p:grpSpPr>
        <a:xfrm>
          <a:off x="0" y="0"/>
          <a:ext cx="0" cy="0"/>
          <a:chOff x="0" y="0"/>
          <a:chExt cx="0" cy="0"/>
        </a:xfrm>
      </p:grpSpPr>
      <p:sp>
        <p:nvSpPr>
          <p:cNvPr id="129" name="Google Shape;129;p27"/>
          <p:cNvSpPr txBox="1">
            <a:spLocks noGrp="1"/>
          </p:cNvSpPr>
          <p:nvPr>
            <p:ph type="body" idx="1"/>
          </p:nvPr>
        </p:nvSpPr>
        <p:spPr>
          <a:xfrm>
            <a:off x="310896" y="285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0" name="Google Shape;130;p27"/>
          <p:cNvSpPr txBox="1">
            <a:spLocks noGrp="1"/>
          </p:cNvSpPr>
          <p:nvPr>
            <p:ph type="body" idx="2"/>
          </p:nvPr>
        </p:nvSpPr>
        <p:spPr>
          <a:xfrm>
            <a:off x="304800" y="628650"/>
            <a:ext cx="7391400"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1" name="Google Shape;131;p27"/>
          <p:cNvSpPr txBox="1">
            <a:spLocks noGrp="1"/>
          </p:cNvSpPr>
          <p:nvPr>
            <p:ph type="body" idx="3"/>
          </p:nvPr>
        </p:nvSpPr>
        <p:spPr>
          <a:xfrm>
            <a:off x="310896" y="971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2" name="Google Shape;132;p27"/>
          <p:cNvSpPr txBox="1">
            <a:spLocks noGrp="1"/>
          </p:cNvSpPr>
          <p:nvPr>
            <p:ph type="body" idx="4"/>
          </p:nvPr>
        </p:nvSpPr>
        <p:spPr>
          <a:xfrm>
            <a:off x="310896" y="13144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3" name="Google Shape;133;p27"/>
          <p:cNvSpPr txBox="1">
            <a:spLocks noGrp="1"/>
          </p:cNvSpPr>
          <p:nvPr>
            <p:ph type="body" idx="5"/>
          </p:nvPr>
        </p:nvSpPr>
        <p:spPr>
          <a:xfrm>
            <a:off x="310896" y="16573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4" name="Google Shape;134;p27"/>
          <p:cNvSpPr txBox="1">
            <a:spLocks noGrp="1"/>
          </p:cNvSpPr>
          <p:nvPr>
            <p:ph type="body" idx="6"/>
          </p:nvPr>
        </p:nvSpPr>
        <p:spPr>
          <a:xfrm>
            <a:off x="310896" y="20002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5" name="Google Shape;135;p27"/>
          <p:cNvSpPr txBox="1">
            <a:spLocks noGrp="1"/>
          </p:cNvSpPr>
          <p:nvPr>
            <p:ph type="body" idx="7"/>
          </p:nvPr>
        </p:nvSpPr>
        <p:spPr>
          <a:xfrm>
            <a:off x="310896" y="23431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6" name="Google Shape;136;p27"/>
          <p:cNvSpPr txBox="1">
            <a:spLocks noGrp="1"/>
          </p:cNvSpPr>
          <p:nvPr>
            <p:ph type="body" idx="8"/>
          </p:nvPr>
        </p:nvSpPr>
        <p:spPr>
          <a:xfrm>
            <a:off x="310896" y="26860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7" name="Google Shape;137;p27"/>
          <p:cNvSpPr txBox="1">
            <a:spLocks noGrp="1"/>
          </p:cNvSpPr>
          <p:nvPr>
            <p:ph type="body" idx="9"/>
          </p:nvPr>
        </p:nvSpPr>
        <p:spPr>
          <a:xfrm>
            <a:off x="310896" y="30289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8" name="Google Shape;138;p27"/>
          <p:cNvSpPr txBox="1">
            <a:spLocks noGrp="1"/>
          </p:cNvSpPr>
          <p:nvPr>
            <p:ph type="body" idx="13"/>
          </p:nvPr>
        </p:nvSpPr>
        <p:spPr>
          <a:xfrm>
            <a:off x="310896" y="33718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39" name="Google Shape;139;p27"/>
          <p:cNvSpPr txBox="1">
            <a:spLocks noGrp="1"/>
          </p:cNvSpPr>
          <p:nvPr>
            <p:ph type="body" idx="14"/>
          </p:nvPr>
        </p:nvSpPr>
        <p:spPr>
          <a:xfrm>
            <a:off x="310896" y="3714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0" name="Google Shape;140;p27"/>
          <p:cNvSpPr txBox="1">
            <a:spLocks noGrp="1"/>
          </p:cNvSpPr>
          <p:nvPr>
            <p:ph type="body" idx="15"/>
          </p:nvPr>
        </p:nvSpPr>
        <p:spPr>
          <a:xfrm>
            <a:off x="310896" y="40576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1" name="Google Shape;141;p27"/>
          <p:cNvSpPr txBox="1">
            <a:spLocks noGrp="1"/>
          </p:cNvSpPr>
          <p:nvPr>
            <p:ph type="body" idx="16"/>
          </p:nvPr>
        </p:nvSpPr>
        <p:spPr>
          <a:xfrm>
            <a:off x="7696200" y="285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2" name="Google Shape;142;p27"/>
          <p:cNvSpPr txBox="1">
            <a:spLocks noGrp="1"/>
          </p:cNvSpPr>
          <p:nvPr>
            <p:ph type="body" idx="17"/>
          </p:nvPr>
        </p:nvSpPr>
        <p:spPr>
          <a:xfrm>
            <a:off x="7696200" y="628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3" name="Google Shape;143;p27"/>
          <p:cNvSpPr txBox="1">
            <a:spLocks noGrp="1"/>
          </p:cNvSpPr>
          <p:nvPr>
            <p:ph type="body" idx="18"/>
          </p:nvPr>
        </p:nvSpPr>
        <p:spPr>
          <a:xfrm>
            <a:off x="7696200" y="971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4" name="Google Shape;144;p27"/>
          <p:cNvSpPr txBox="1">
            <a:spLocks noGrp="1"/>
          </p:cNvSpPr>
          <p:nvPr>
            <p:ph type="body" idx="19"/>
          </p:nvPr>
        </p:nvSpPr>
        <p:spPr>
          <a:xfrm>
            <a:off x="7696200" y="13144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5" name="Google Shape;145;p27"/>
          <p:cNvSpPr txBox="1">
            <a:spLocks noGrp="1"/>
          </p:cNvSpPr>
          <p:nvPr>
            <p:ph type="body" idx="20"/>
          </p:nvPr>
        </p:nvSpPr>
        <p:spPr>
          <a:xfrm>
            <a:off x="7696200" y="16573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6" name="Google Shape;146;p27"/>
          <p:cNvSpPr txBox="1">
            <a:spLocks noGrp="1"/>
          </p:cNvSpPr>
          <p:nvPr>
            <p:ph type="body" idx="21"/>
          </p:nvPr>
        </p:nvSpPr>
        <p:spPr>
          <a:xfrm>
            <a:off x="7696200" y="20002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7" name="Google Shape;147;p27"/>
          <p:cNvSpPr txBox="1">
            <a:spLocks noGrp="1"/>
          </p:cNvSpPr>
          <p:nvPr>
            <p:ph type="body" idx="22"/>
          </p:nvPr>
        </p:nvSpPr>
        <p:spPr>
          <a:xfrm>
            <a:off x="7696200" y="23431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8" name="Google Shape;148;p27"/>
          <p:cNvSpPr txBox="1">
            <a:spLocks noGrp="1"/>
          </p:cNvSpPr>
          <p:nvPr>
            <p:ph type="body" idx="23"/>
          </p:nvPr>
        </p:nvSpPr>
        <p:spPr>
          <a:xfrm>
            <a:off x="7696200" y="26860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9" name="Google Shape;149;p27"/>
          <p:cNvSpPr txBox="1">
            <a:spLocks noGrp="1"/>
          </p:cNvSpPr>
          <p:nvPr>
            <p:ph type="body" idx="24"/>
          </p:nvPr>
        </p:nvSpPr>
        <p:spPr>
          <a:xfrm>
            <a:off x="7696200" y="30289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0" name="Google Shape;150;p27"/>
          <p:cNvSpPr txBox="1">
            <a:spLocks noGrp="1"/>
          </p:cNvSpPr>
          <p:nvPr>
            <p:ph type="body" idx="25"/>
          </p:nvPr>
        </p:nvSpPr>
        <p:spPr>
          <a:xfrm>
            <a:off x="7696200" y="33718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1" name="Google Shape;151;p27"/>
          <p:cNvSpPr txBox="1">
            <a:spLocks noGrp="1"/>
          </p:cNvSpPr>
          <p:nvPr>
            <p:ph type="body" idx="26"/>
          </p:nvPr>
        </p:nvSpPr>
        <p:spPr>
          <a:xfrm>
            <a:off x="7696200" y="3714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2" name="Google Shape;152;p27"/>
          <p:cNvSpPr txBox="1">
            <a:spLocks noGrp="1"/>
          </p:cNvSpPr>
          <p:nvPr>
            <p:ph type="body" idx="27"/>
          </p:nvPr>
        </p:nvSpPr>
        <p:spPr>
          <a:xfrm>
            <a:off x="7696200" y="4057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3" name="Google Shape;153;p27"/>
          <p:cNvSpPr txBox="1">
            <a:spLocks noGrp="1"/>
          </p:cNvSpPr>
          <p:nvPr>
            <p:ph type="body" idx="28"/>
          </p:nvPr>
        </p:nvSpPr>
        <p:spPr>
          <a:xfrm>
            <a:off x="310896" y="4400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spcBef>
                <a:spcPts val="200"/>
              </a:spcBef>
              <a:spcAft>
                <a:spcPts val="0"/>
              </a:spcAft>
              <a:buClr>
                <a:schemeClr val="dk1"/>
              </a:buClr>
              <a:buSzPts val="800"/>
              <a:buFont typeface="Calibri"/>
              <a:buNone/>
              <a:defRPr sz="800"/>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4" name="Google Shape;154;p27"/>
          <p:cNvSpPr txBox="1">
            <a:spLocks noGrp="1"/>
          </p:cNvSpPr>
          <p:nvPr>
            <p:ph type="body" idx="29"/>
          </p:nvPr>
        </p:nvSpPr>
        <p:spPr>
          <a:xfrm>
            <a:off x="7696200" y="4400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spcBef>
                <a:spcPts val="200"/>
              </a:spcBef>
              <a:spcAft>
                <a:spcPts val="0"/>
              </a:spcAft>
              <a:buClr>
                <a:schemeClr val="lt1"/>
              </a:buClr>
              <a:buSzPts val="800"/>
              <a:buFont typeface="Calibri"/>
              <a:buNone/>
              <a:defRPr sz="800">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5"/>
        <p:cNvGrpSpPr/>
        <p:nvPr/>
      </p:nvGrpSpPr>
      <p:grpSpPr>
        <a:xfrm>
          <a:off x="0" y="0"/>
          <a:ext cx="0" cy="0"/>
          <a:chOff x="0" y="0"/>
          <a:chExt cx="0" cy="0"/>
        </a:xfrm>
      </p:grpSpPr>
      <p:sp>
        <p:nvSpPr>
          <p:cNvPr id="156" name="Google Shape;156;p28"/>
          <p:cNvSpPr txBox="1">
            <a:spLocks noGrp="1"/>
          </p:cNvSpPr>
          <p:nvPr>
            <p:ph type="body" idx="1"/>
          </p:nvPr>
        </p:nvSpPr>
        <p:spPr>
          <a:xfrm>
            <a:off x="304800" y="3257550"/>
            <a:ext cx="8077200" cy="1485900"/>
          </a:xfrm>
          <a:prstGeom prst="rect">
            <a:avLst/>
          </a:prstGeom>
          <a:noFill/>
          <a:ln>
            <a:noFill/>
          </a:ln>
        </p:spPr>
        <p:txBody>
          <a:bodyPr spcFirstLastPara="1" wrap="square" lIns="68575" tIns="34275" rIns="68575" bIns="34275" anchor="t" anchorCtr="0">
            <a:noAutofit/>
          </a:bodyPr>
          <a:lstStyle>
            <a:lvl1pPr marL="457200" lvl="0" indent="-228600" algn="l">
              <a:spcBef>
                <a:spcPts val="300"/>
              </a:spcBef>
              <a:spcAft>
                <a:spcPts val="0"/>
              </a:spcAft>
              <a:buSzPts val="1100"/>
              <a:buNone/>
              <a:defRPr/>
            </a:lvl1pPr>
            <a:lvl2pPr marL="914400" lvl="1" indent="-228600" algn="l">
              <a:spcBef>
                <a:spcPts val="2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7" name="Google Shape;157;p28"/>
          <p:cNvSpPr>
            <a:spLocks noGrp="1"/>
          </p:cNvSpPr>
          <p:nvPr>
            <p:ph type="pic" idx="2"/>
          </p:nvPr>
        </p:nvSpPr>
        <p:spPr>
          <a:xfrm>
            <a:off x="304800" y="628650"/>
            <a:ext cx="8077200" cy="2400300"/>
          </a:xfrm>
          <a:prstGeom prst="rect">
            <a:avLst/>
          </a:prstGeom>
          <a:noFill/>
          <a:ln>
            <a:noFill/>
          </a:ln>
        </p:spPr>
      </p:sp>
      <p:sp>
        <p:nvSpPr>
          <p:cNvPr id="158" name="Google Shape;158;p28"/>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spcBef>
                <a:spcPts val="0"/>
              </a:spcBef>
              <a:spcAft>
                <a:spcPts val="0"/>
              </a:spcAft>
              <a:buSzPts val="1100"/>
              <a:buNone/>
              <a:defRPr sz="1100" b="1" i="0" cap="none">
                <a:solidFill>
                  <a:schemeClr val="lt1"/>
                </a:solidFill>
              </a:defRPr>
            </a:lvl1pPr>
            <a:lvl2pPr marL="914400" lvl="1" indent="-228600" algn="l">
              <a:spcBef>
                <a:spcPts val="300"/>
              </a:spcBef>
              <a:spcAft>
                <a:spcPts val="0"/>
              </a:spcAft>
              <a:buSzPts val="1100"/>
              <a:buNone/>
              <a:defRPr/>
            </a:lvl2pPr>
            <a:lvl3pPr marL="1371600" lvl="2" indent="-228600" algn="l">
              <a:spcBef>
                <a:spcPts val="300"/>
              </a:spcBef>
              <a:spcAft>
                <a:spcPts val="0"/>
              </a:spcAft>
              <a:buSzPts val="1100"/>
              <a:buNone/>
              <a:defRPr/>
            </a:lvl3pPr>
            <a:lvl4pPr marL="1828800" lvl="3" indent="-228600" algn="l">
              <a:spcBef>
                <a:spcPts val="300"/>
              </a:spcBef>
              <a:spcAft>
                <a:spcPts val="0"/>
              </a:spcAft>
              <a:buSzPts val="1100"/>
              <a:buNone/>
              <a:defRPr/>
            </a:lvl4pPr>
            <a:lvl5pPr marL="2286000" lvl="4" indent="-228600" algn="l">
              <a:spcBef>
                <a:spcPts val="300"/>
              </a:spcBef>
              <a:spcAft>
                <a:spcPts val="0"/>
              </a:spcAft>
              <a:buSzPts val="11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ustom Layout Chart">
  <p:cSld name="1_Custom Layout Chart">
    <p:spTree>
      <p:nvGrpSpPr>
        <p:cNvPr id="1" name="Shape 159"/>
        <p:cNvGrpSpPr/>
        <p:nvPr/>
      </p:nvGrpSpPr>
      <p:grpSpPr>
        <a:xfrm>
          <a:off x="0" y="0"/>
          <a:ext cx="0" cy="0"/>
          <a:chOff x="0" y="0"/>
          <a:chExt cx="0" cy="0"/>
        </a:xfrm>
      </p:grpSpPr>
      <p:sp>
        <p:nvSpPr>
          <p:cNvPr id="160" name="Google Shape;160;p29"/>
          <p:cNvSpPr>
            <a:spLocks noGrp="1"/>
          </p:cNvSpPr>
          <p:nvPr>
            <p:ph type="chart" idx="2"/>
          </p:nvPr>
        </p:nvSpPr>
        <p:spPr>
          <a:xfrm>
            <a:off x="685800" y="400050"/>
            <a:ext cx="7620000" cy="4286250"/>
          </a:xfrm>
          <a:prstGeom prst="rect">
            <a:avLst/>
          </a:prstGeom>
          <a:noFill/>
          <a:ln>
            <a:noFill/>
          </a:ln>
        </p:spPr>
        <p:txBody>
          <a:bodyPr spcFirstLastPara="1" wrap="square" lIns="68575" tIns="34275" rIns="68575" bIns="34275" anchor="t" anchorCtr="0">
            <a:noAutofit/>
          </a:bodyPr>
          <a:lstStyle>
            <a:lvl1pPr marR="0" lvl="0" algn="l" rtl="0">
              <a:spcBef>
                <a:spcPts val="30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2pPr>
            <a:lvl3pPr marR="0" lvl="2"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3pPr>
            <a:lvl4pPr marR="0" lvl="3"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4pPr>
            <a:lvl5pPr marR="0" lvl="4"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5pPr>
            <a:lvl6pPr marR="0" lvl="5"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61"/>
        <p:cNvGrpSpPr/>
        <p:nvPr/>
      </p:nvGrpSpPr>
      <p:grpSpPr>
        <a:xfrm>
          <a:off x="0" y="0"/>
          <a:ext cx="0" cy="0"/>
          <a:chOff x="0" y="0"/>
          <a:chExt cx="0" cy="0"/>
        </a:xfrm>
      </p:grpSpPr>
      <p:sp>
        <p:nvSpPr>
          <p:cNvPr id="162" name="Google Shape;162;p30"/>
          <p:cNvSpPr/>
          <p:nvPr/>
        </p:nvSpPr>
        <p:spPr>
          <a:xfrm>
            <a:off x="0" y="0"/>
            <a:ext cx="9144000" cy="5143500"/>
          </a:xfrm>
          <a:prstGeom prst="rect">
            <a:avLst/>
          </a:prstGeom>
          <a:solidFill>
            <a:srgbClr val="D05F1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63" name="Google Shape;163;p30"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64" name="Google Shape;164;p30"/>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_Section Divider 1">
  <p:cSld name="1_Section Divider 1">
    <p:spTree>
      <p:nvGrpSpPr>
        <p:cNvPr id="1" name="Shape 165"/>
        <p:cNvGrpSpPr/>
        <p:nvPr/>
      </p:nvGrpSpPr>
      <p:grpSpPr>
        <a:xfrm>
          <a:off x="0" y="0"/>
          <a:ext cx="0" cy="0"/>
          <a:chOff x="0" y="0"/>
          <a:chExt cx="0" cy="0"/>
        </a:xfrm>
      </p:grpSpPr>
      <p:sp>
        <p:nvSpPr>
          <p:cNvPr id="166" name="Google Shape;166;p31"/>
          <p:cNvSpPr/>
          <p:nvPr/>
        </p:nvSpPr>
        <p:spPr>
          <a:xfrm>
            <a:off x="0" y="0"/>
            <a:ext cx="9144000" cy="5143500"/>
          </a:xfrm>
          <a:prstGeom prst="rect">
            <a:avLst/>
          </a:prstGeom>
          <a:solidFill>
            <a:srgbClr val="1A66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67" name="Google Shape;167;p31"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68" name="Google Shape;168;p31"/>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_Section Divider 1">
  <p:cSld name="2_Section Divider 1">
    <p:spTree>
      <p:nvGrpSpPr>
        <p:cNvPr id="1" name="Shape 169"/>
        <p:cNvGrpSpPr/>
        <p:nvPr/>
      </p:nvGrpSpPr>
      <p:grpSpPr>
        <a:xfrm>
          <a:off x="0" y="0"/>
          <a:ext cx="0" cy="0"/>
          <a:chOff x="0" y="0"/>
          <a:chExt cx="0" cy="0"/>
        </a:xfrm>
      </p:grpSpPr>
      <p:sp>
        <p:nvSpPr>
          <p:cNvPr id="170" name="Google Shape;170;p32"/>
          <p:cNvSpPr/>
          <p:nvPr/>
        </p:nvSpPr>
        <p:spPr>
          <a:xfrm>
            <a:off x="0" y="0"/>
            <a:ext cx="9144000" cy="5143500"/>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1" name="Google Shape;171;p32"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72" name="Google Shape;172;p32"/>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rgbClr val="7F7F7F"/>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3_Section Divider 1">
  <p:cSld name="3_Section Divider 1">
    <p:spTree>
      <p:nvGrpSpPr>
        <p:cNvPr id="1" name="Shape 173"/>
        <p:cNvGrpSpPr/>
        <p:nvPr/>
      </p:nvGrpSpPr>
      <p:grpSpPr>
        <a:xfrm>
          <a:off x="0" y="0"/>
          <a:ext cx="0" cy="0"/>
          <a:chOff x="0" y="0"/>
          <a:chExt cx="0" cy="0"/>
        </a:xfrm>
      </p:grpSpPr>
      <p:sp>
        <p:nvSpPr>
          <p:cNvPr id="174" name="Google Shape;174;p33"/>
          <p:cNvSpPr/>
          <p:nvPr/>
        </p:nvSpPr>
        <p:spPr>
          <a:xfrm>
            <a:off x="0" y="0"/>
            <a:ext cx="9144000" cy="51435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5" name="Google Shape;175;p33" descr="MasonMRev.png"/>
          <p:cNvPicPr preferRelativeResize="0"/>
          <p:nvPr/>
        </p:nvPicPr>
        <p:blipFill rotWithShape="1">
          <a:blip r:embed="rId2">
            <a:alphaModFix amt="41000"/>
          </a:blip>
          <a:srcRect l="19559" t="20022" r="-496" b="5925"/>
          <a:stretch/>
        </p:blipFill>
        <p:spPr>
          <a:xfrm>
            <a:off x="0" y="0"/>
            <a:ext cx="9994900" cy="5143500"/>
          </a:xfrm>
          <a:prstGeom prst="rect">
            <a:avLst/>
          </a:prstGeom>
          <a:noFill/>
          <a:ln>
            <a:noFill/>
          </a:ln>
        </p:spPr>
      </p:pic>
      <p:sp>
        <p:nvSpPr>
          <p:cNvPr id="176" name="Google Shape;176;p33"/>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spTree>
      <p:nvGrpSpPr>
        <p:cNvPr id="1" name="Shape 177"/>
        <p:cNvGrpSpPr/>
        <p:nvPr/>
      </p:nvGrpSpPr>
      <p:grpSpPr>
        <a:xfrm>
          <a:off x="0" y="0"/>
          <a:ext cx="0" cy="0"/>
          <a:chOff x="0" y="0"/>
          <a:chExt cx="0" cy="0"/>
        </a:xfrm>
      </p:grpSpPr>
      <p:sp>
        <p:nvSpPr>
          <p:cNvPr id="178" name="Google Shape;178;p34"/>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79" name="Google Shape;179;p34" descr="Johnson-Center_Architecural_Detail.png"/>
          <p:cNvPicPr preferRelativeResize="0"/>
          <p:nvPr/>
        </p:nvPicPr>
        <p:blipFill rotWithShape="1">
          <a:blip r:embed="rId2">
            <a:alphaModFix/>
          </a:blip>
          <a:srcRect/>
          <a:stretch/>
        </p:blipFill>
        <p:spPr>
          <a:xfrm>
            <a:off x="268288" y="0"/>
            <a:ext cx="8875712" cy="5143500"/>
          </a:xfrm>
          <a:prstGeom prst="rect">
            <a:avLst/>
          </a:prstGeom>
          <a:solidFill>
            <a:schemeClr val="accent5"/>
          </a:solidFill>
          <a:ln>
            <a:noFill/>
          </a:ln>
        </p:spPr>
      </p:pic>
      <p:sp>
        <p:nvSpPr>
          <p:cNvPr id="180" name="Google Shape;180;p34"/>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Divider 3">
  <p:cSld name="Section Divider 3">
    <p:spTree>
      <p:nvGrpSpPr>
        <p:cNvPr id="1" name="Shape 181"/>
        <p:cNvGrpSpPr/>
        <p:nvPr/>
      </p:nvGrpSpPr>
      <p:grpSpPr>
        <a:xfrm>
          <a:off x="0" y="0"/>
          <a:ext cx="0" cy="0"/>
          <a:chOff x="0" y="0"/>
          <a:chExt cx="0" cy="0"/>
        </a:xfrm>
      </p:grpSpPr>
      <p:sp>
        <p:nvSpPr>
          <p:cNvPr id="182" name="Google Shape;182;p35"/>
          <p:cNvSpPr/>
          <p:nvPr/>
        </p:nvSpPr>
        <p:spPr>
          <a:xfrm>
            <a:off x="0" y="0"/>
            <a:ext cx="9144000" cy="5167313"/>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83" name="Google Shape;183;p35" descr="Bull Run_Architecural_Details.png"/>
          <p:cNvPicPr preferRelativeResize="0"/>
          <p:nvPr/>
        </p:nvPicPr>
        <p:blipFill rotWithShape="1">
          <a:blip r:embed="rId2">
            <a:alphaModFix/>
          </a:blip>
          <a:srcRect/>
          <a:stretch/>
        </p:blipFill>
        <p:spPr>
          <a:xfrm>
            <a:off x="0" y="-12700"/>
            <a:ext cx="7086600" cy="5201867"/>
          </a:xfrm>
          <a:prstGeom prst="rect">
            <a:avLst/>
          </a:prstGeom>
          <a:noFill/>
          <a:ln>
            <a:noFill/>
          </a:ln>
        </p:spPr>
      </p:pic>
      <p:sp>
        <p:nvSpPr>
          <p:cNvPr id="184" name="Google Shape;184;p35"/>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Divider 4">
  <p:cSld name="Section Divider 4">
    <p:spTree>
      <p:nvGrpSpPr>
        <p:cNvPr id="1" name="Shape 185"/>
        <p:cNvGrpSpPr/>
        <p:nvPr/>
      </p:nvGrpSpPr>
      <p:grpSpPr>
        <a:xfrm>
          <a:off x="0" y="0"/>
          <a:ext cx="0" cy="0"/>
          <a:chOff x="0" y="0"/>
          <a:chExt cx="0" cy="0"/>
        </a:xfrm>
      </p:grpSpPr>
      <p:sp>
        <p:nvSpPr>
          <p:cNvPr id="186" name="Google Shape;186;p36"/>
          <p:cNvSpPr/>
          <p:nvPr/>
        </p:nvSpPr>
        <p:spPr>
          <a:xfrm>
            <a:off x="0" y="0"/>
            <a:ext cx="9144000" cy="5167313"/>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187" name="Google Shape;187;p36" descr="Founder's Hall_Architecural Details.png"/>
          <p:cNvPicPr preferRelativeResize="0"/>
          <p:nvPr/>
        </p:nvPicPr>
        <p:blipFill rotWithShape="1">
          <a:blip r:embed="rId2">
            <a:alphaModFix/>
          </a:blip>
          <a:srcRect r="39063"/>
          <a:stretch/>
        </p:blipFill>
        <p:spPr>
          <a:xfrm>
            <a:off x="3733800" y="0"/>
            <a:ext cx="5410200" cy="5167809"/>
          </a:xfrm>
          <a:prstGeom prst="rect">
            <a:avLst/>
          </a:prstGeom>
          <a:noFill/>
          <a:ln>
            <a:noFill/>
          </a:ln>
        </p:spPr>
      </p:pic>
      <p:sp>
        <p:nvSpPr>
          <p:cNvPr id="188" name="Google Shape;188;p36"/>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194"/>
        <p:cNvGrpSpPr/>
        <p:nvPr/>
      </p:nvGrpSpPr>
      <p:grpSpPr>
        <a:xfrm>
          <a:off x="0" y="0"/>
          <a:ext cx="0" cy="0"/>
          <a:chOff x="0" y="0"/>
          <a:chExt cx="0" cy="0"/>
        </a:xfrm>
      </p:grpSpPr>
      <p:pic>
        <p:nvPicPr>
          <p:cNvPr id="195" name="Google Shape;195;p38"/>
          <p:cNvPicPr preferRelativeResize="0"/>
          <p:nvPr/>
        </p:nvPicPr>
        <p:blipFill rotWithShape="1">
          <a:blip r:embed="rId2">
            <a:alphaModFix/>
          </a:blip>
          <a:srcRect t="13109" b="29771"/>
          <a:stretch/>
        </p:blipFill>
        <p:spPr>
          <a:xfrm>
            <a:off x="0" y="0"/>
            <a:ext cx="9144000" cy="3486150"/>
          </a:xfrm>
          <a:prstGeom prst="rect">
            <a:avLst/>
          </a:prstGeom>
          <a:noFill/>
          <a:ln>
            <a:noFill/>
          </a:ln>
        </p:spPr>
      </p:pic>
      <p:sp>
        <p:nvSpPr>
          <p:cNvPr id="196" name="Google Shape;196;p38"/>
          <p:cNvSpPr/>
          <p:nvPr/>
        </p:nvSpPr>
        <p:spPr>
          <a:xfrm>
            <a:off x="0" y="3028950"/>
            <a:ext cx="9144000" cy="457200"/>
          </a:xfrm>
          <a:prstGeom prst="rect">
            <a:avLst/>
          </a:prstGeom>
          <a:solidFill>
            <a:schemeClr val="dk1">
              <a:alpha val="6549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197" name="Google Shape;197;p38"/>
          <p:cNvSpPr txBox="1">
            <a:spLocks noGrp="1"/>
          </p:cNvSpPr>
          <p:nvPr>
            <p:ph type="ctrTitle"/>
          </p:nvPr>
        </p:nvSpPr>
        <p:spPr>
          <a:xfrm>
            <a:off x="228600" y="3086100"/>
            <a:ext cx="85725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98" name="Google Shape;198;p38"/>
          <p:cNvSpPr txBox="1">
            <a:spLocks noGrp="1"/>
          </p:cNvSpPr>
          <p:nvPr>
            <p:ph type="subTitle" idx="1"/>
          </p:nvPr>
        </p:nvSpPr>
        <p:spPr>
          <a:xfrm>
            <a:off x="228600" y="3543300"/>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199" name="Google Shape;199;p38"/>
          <p:cNvPicPr preferRelativeResize="0"/>
          <p:nvPr/>
        </p:nvPicPr>
        <p:blipFill rotWithShape="1">
          <a:blip r:embed="rId3">
            <a:alphaModFix/>
          </a:blip>
          <a:srcRect/>
          <a:stretch/>
        </p:blipFill>
        <p:spPr>
          <a:xfrm>
            <a:off x="7467600" y="4572000"/>
            <a:ext cx="1614755"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eading w/single col text">
  <p:cSld name="Heading w/single col text">
    <p:spTree>
      <p:nvGrpSpPr>
        <p:cNvPr id="1" name="Shape 200"/>
        <p:cNvGrpSpPr/>
        <p:nvPr/>
      </p:nvGrpSpPr>
      <p:grpSpPr>
        <a:xfrm>
          <a:off x="0" y="0"/>
          <a:ext cx="0" cy="0"/>
          <a:chOff x="0" y="0"/>
          <a:chExt cx="0" cy="0"/>
        </a:xfrm>
      </p:grpSpPr>
      <p:sp>
        <p:nvSpPr>
          <p:cNvPr id="201" name="Google Shape;201;p39"/>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lnSpc>
                <a:spcPct val="100000"/>
              </a:lnSpc>
              <a:spcBef>
                <a:spcPts val="0"/>
              </a:spcBef>
              <a:spcAft>
                <a:spcPts val="0"/>
              </a:spcAft>
              <a:buSzPts val="1100"/>
              <a:buNone/>
              <a:defRPr sz="1100" b="1" i="0" cap="none">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02" name="Google Shape;202;p39"/>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SzPts val="1100"/>
              <a:buNone/>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eading w/2col">
  <p:cSld name="Heading w/2col">
    <p:spTree>
      <p:nvGrpSpPr>
        <p:cNvPr id="1" name="Shape 203"/>
        <p:cNvGrpSpPr/>
        <p:nvPr/>
      </p:nvGrpSpPr>
      <p:grpSpPr>
        <a:xfrm>
          <a:off x="0" y="0"/>
          <a:ext cx="0" cy="0"/>
          <a:chOff x="0" y="0"/>
          <a:chExt cx="0" cy="0"/>
        </a:xfrm>
      </p:grpSpPr>
      <p:sp>
        <p:nvSpPr>
          <p:cNvPr id="204" name="Google Shape;204;p40"/>
          <p:cNvSpPr txBox="1">
            <a:spLocks noGrp="1"/>
          </p:cNvSpPr>
          <p:nvPr>
            <p:ph type="body" idx="1"/>
          </p:nvPr>
        </p:nvSpPr>
        <p:spPr>
          <a:xfrm>
            <a:off x="304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200"/>
              </a:spcBef>
              <a:spcAft>
                <a:spcPts val="0"/>
              </a:spcAft>
              <a:buSzPts val="1100"/>
              <a:buNone/>
              <a:defRPr sz="1100"/>
            </a:lvl1pPr>
            <a:lvl2pPr marL="914400" lvl="1" indent="-228600" algn="l">
              <a:lnSpc>
                <a:spcPct val="100000"/>
              </a:lnSpc>
              <a:spcBef>
                <a:spcPts val="200"/>
              </a:spcBef>
              <a:spcAft>
                <a:spcPts val="0"/>
              </a:spcAft>
              <a:buSzPts val="1100"/>
              <a:buNone/>
              <a:defRPr>
                <a:solidFill>
                  <a:srgbClr val="000000"/>
                </a:solidFill>
              </a:defRPr>
            </a:lvl2pPr>
            <a:lvl3pPr marL="1371600" lvl="2" indent="-228600" algn="l">
              <a:lnSpc>
                <a:spcPct val="100000"/>
              </a:lnSpc>
              <a:spcBef>
                <a:spcPts val="200"/>
              </a:spcBef>
              <a:spcAft>
                <a:spcPts val="0"/>
              </a:spcAft>
              <a:buSzPts val="1100"/>
              <a:buNone/>
              <a:defRPr>
                <a:solidFill>
                  <a:srgbClr val="000000"/>
                </a:solidFill>
              </a:defRPr>
            </a:lvl3pPr>
            <a:lvl4pPr marL="1828800" lvl="3" indent="-228600" algn="l">
              <a:lnSpc>
                <a:spcPct val="100000"/>
              </a:lnSpc>
              <a:spcBef>
                <a:spcPts val="200"/>
              </a:spcBef>
              <a:spcAft>
                <a:spcPts val="0"/>
              </a:spcAft>
              <a:buSzPts val="1100"/>
              <a:buNone/>
              <a:defRPr>
                <a:solidFill>
                  <a:srgbClr val="000000"/>
                </a:solidFill>
              </a:defRPr>
            </a:lvl4pPr>
            <a:lvl5pPr marL="2286000" lvl="4" indent="-228600" algn="l">
              <a:lnSpc>
                <a:spcPct val="100000"/>
              </a:lnSpc>
              <a:spcBef>
                <a:spcPts val="200"/>
              </a:spcBef>
              <a:spcAft>
                <a:spcPts val="0"/>
              </a:spcAft>
              <a:buSzPts val="1100"/>
              <a:buNone/>
              <a:defRPr>
                <a:solidFill>
                  <a:srgbClr val="000000"/>
                </a:solidFill>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05" name="Google Shape;205;p40"/>
          <p:cNvSpPr txBox="1">
            <a:spLocks noGrp="1"/>
          </p:cNvSpPr>
          <p:nvPr>
            <p:ph type="body" idx="2"/>
          </p:nvPr>
        </p:nvSpPr>
        <p:spPr>
          <a:xfrm>
            <a:off x="4495800" y="800100"/>
            <a:ext cx="3886200" cy="37719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200"/>
              </a:spcBef>
              <a:spcAft>
                <a:spcPts val="0"/>
              </a:spcAft>
              <a:buSzPts val="1100"/>
              <a:buNone/>
              <a:defRPr sz="1100"/>
            </a:lvl1pPr>
            <a:lvl2pPr marL="914400" lvl="1" indent="-228600" algn="l">
              <a:lnSpc>
                <a:spcPct val="100000"/>
              </a:lnSpc>
              <a:spcBef>
                <a:spcPts val="200"/>
              </a:spcBef>
              <a:spcAft>
                <a:spcPts val="0"/>
              </a:spcAft>
              <a:buSzPts val="1100"/>
              <a:buNone/>
              <a:defRPr>
                <a:solidFill>
                  <a:srgbClr val="000000"/>
                </a:solidFill>
              </a:defRPr>
            </a:lvl2pPr>
            <a:lvl3pPr marL="1371600" lvl="2" indent="-228600" algn="l">
              <a:lnSpc>
                <a:spcPct val="100000"/>
              </a:lnSpc>
              <a:spcBef>
                <a:spcPts val="200"/>
              </a:spcBef>
              <a:spcAft>
                <a:spcPts val="0"/>
              </a:spcAft>
              <a:buSzPts val="1100"/>
              <a:buNone/>
              <a:defRPr>
                <a:solidFill>
                  <a:srgbClr val="000000"/>
                </a:solidFill>
              </a:defRPr>
            </a:lvl3pPr>
            <a:lvl4pPr marL="1828800" lvl="3" indent="-228600" algn="l">
              <a:lnSpc>
                <a:spcPct val="100000"/>
              </a:lnSpc>
              <a:spcBef>
                <a:spcPts val="200"/>
              </a:spcBef>
              <a:spcAft>
                <a:spcPts val="0"/>
              </a:spcAft>
              <a:buSzPts val="1100"/>
              <a:buNone/>
              <a:defRPr>
                <a:solidFill>
                  <a:srgbClr val="000000"/>
                </a:solidFill>
              </a:defRPr>
            </a:lvl4pPr>
            <a:lvl5pPr marL="2286000" lvl="4" indent="-228600" algn="l">
              <a:lnSpc>
                <a:spcPct val="100000"/>
              </a:lnSpc>
              <a:spcBef>
                <a:spcPts val="200"/>
              </a:spcBef>
              <a:spcAft>
                <a:spcPts val="0"/>
              </a:spcAft>
              <a:buSzPts val="1100"/>
              <a:buNone/>
              <a:defRPr>
                <a:solidFill>
                  <a:srgbClr val="000000"/>
                </a:solidFill>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06" name="Google Shape;206;p40"/>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lnSpc>
                <a:spcPct val="100000"/>
              </a:lnSpc>
              <a:spcBef>
                <a:spcPts val="0"/>
              </a:spcBef>
              <a:spcAft>
                <a:spcPts val="0"/>
              </a:spcAft>
              <a:buSzPts val="1100"/>
              <a:buNone/>
              <a:defRPr sz="1100" b="1" i="0" cap="none">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6_Title">
  <p:cSld name="6_Title">
    <p:spTree>
      <p:nvGrpSpPr>
        <p:cNvPr id="1" name="Shape 207"/>
        <p:cNvGrpSpPr/>
        <p:nvPr/>
      </p:nvGrpSpPr>
      <p:grpSpPr>
        <a:xfrm>
          <a:off x="0" y="0"/>
          <a:ext cx="0" cy="0"/>
          <a:chOff x="0" y="0"/>
          <a:chExt cx="0" cy="0"/>
        </a:xfrm>
      </p:grpSpPr>
      <p:pic>
        <p:nvPicPr>
          <p:cNvPr id="208" name="Google Shape;208;p41"/>
          <p:cNvPicPr preferRelativeResize="0"/>
          <p:nvPr/>
        </p:nvPicPr>
        <p:blipFill rotWithShape="1">
          <a:blip r:embed="rId2">
            <a:alphaModFix/>
          </a:blip>
          <a:srcRect t="21434" b="21433"/>
          <a:stretch/>
        </p:blipFill>
        <p:spPr>
          <a:xfrm>
            <a:off x="0" y="2311"/>
            <a:ext cx="9144000" cy="3484960"/>
          </a:xfrm>
          <a:prstGeom prst="rect">
            <a:avLst/>
          </a:prstGeom>
          <a:noFill/>
          <a:ln>
            <a:noFill/>
          </a:ln>
        </p:spPr>
      </p:pic>
      <p:sp>
        <p:nvSpPr>
          <p:cNvPr id="209" name="Google Shape;209;p41"/>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10" name="Google Shape;210;p41"/>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11" name="Google Shape;211;p41"/>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12" name="Google Shape;212;p41"/>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8_Title">
  <p:cSld name="8_Title">
    <p:spTree>
      <p:nvGrpSpPr>
        <p:cNvPr id="1" name="Shape 213"/>
        <p:cNvGrpSpPr/>
        <p:nvPr/>
      </p:nvGrpSpPr>
      <p:grpSpPr>
        <a:xfrm>
          <a:off x="0" y="0"/>
          <a:ext cx="0" cy="0"/>
          <a:chOff x="0" y="0"/>
          <a:chExt cx="0" cy="0"/>
        </a:xfrm>
      </p:grpSpPr>
      <p:pic>
        <p:nvPicPr>
          <p:cNvPr id="214" name="Google Shape;214;p42"/>
          <p:cNvPicPr preferRelativeResize="0"/>
          <p:nvPr/>
        </p:nvPicPr>
        <p:blipFill rotWithShape="1">
          <a:blip r:embed="rId2">
            <a:alphaModFix/>
          </a:blip>
          <a:srcRect t="21416" b="21416"/>
          <a:stretch/>
        </p:blipFill>
        <p:spPr>
          <a:xfrm>
            <a:off x="0" y="2311"/>
            <a:ext cx="9144000" cy="3484960"/>
          </a:xfrm>
          <a:prstGeom prst="rect">
            <a:avLst/>
          </a:prstGeom>
          <a:noFill/>
          <a:ln>
            <a:noFill/>
          </a:ln>
        </p:spPr>
      </p:pic>
      <p:sp>
        <p:nvSpPr>
          <p:cNvPr id="215" name="Google Shape;215;p42"/>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16" name="Google Shape;216;p42"/>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17" name="Google Shape;217;p42"/>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18" name="Google Shape;218;p42"/>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219"/>
        <p:cNvGrpSpPr/>
        <p:nvPr/>
      </p:nvGrpSpPr>
      <p:grpSpPr>
        <a:xfrm>
          <a:off x="0" y="0"/>
          <a:ext cx="0" cy="0"/>
          <a:chOff x="0" y="0"/>
          <a:chExt cx="0" cy="0"/>
        </a:xfrm>
      </p:grpSpPr>
      <p:pic>
        <p:nvPicPr>
          <p:cNvPr id="220" name="Google Shape;220;p43"/>
          <p:cNvPicPr preferRelativeResize="0"/>
          <p:nvPr/>
        </p:nvPicPr>
        <p:blipFill rotWithShape="1">
          <a:blip r:embed="rId2">
            <a:alphaModFix/>
          </a:blip>
          <a:srcRect t="11247" b="31619"/>
          <a:stretch/>
        </p:blipFill>
        <p:spPr>
          <a:xfrm>
            <a:off x="0" y="0"/>
            <a:ext cx="9144000" cy="3483769"/>
          </a:xfrm>
          <a:prstGeom prst="rect">
            <a:avLst/>
          </a:prstGeom>
          <a:noFill/>
          <a:ln>
            <a:noFill/>
          </a:ln>
        </p:spPr>
      </p:pic>
      <p:sp>
        <p:nvSpPr>
          <p:cNvPr id="221" name="Google Shape;221;p43"/>
          <p:cNvSpPr/>
          <p:nvPr/>
        </p:nvSpPr>
        <p:spPr>
          <a:xfrm>
            <a:off x="0" y="3028950"/>
            <a:ext cx="9144000" cy="457200"/>
          </a:xfrm>
          <a:prstGeom prst="rect">
            <a:avLst/>
          </a:prstGeom>
          <a:solidFill>
            <a:srgbClr val="463E38">
              <a:alpha val="65098"/>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22" name="Google Shape;222;p43"/>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23" name="Google Shape;223;p43"/>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24" name="Google Shape;224;p43"/>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9_Title">
  <p:cSld name="9_Title">
    <p:spTree>
      <p:nvGrpSpPr>
        <p:cNvPr id="1" name="Shape 225"/>
        <p:cNvGrpSpPr/>
        <p:nvPr/>
      </p:nvGrpSpPr>
      <p:grpSpPr>
        <a:xfrm>
          <a:off x="0" y="0"/>
          <a:ext cx="0" cy="0"/>
          <a:chOff x="0" y="0"/>
          <a:chExt cx="0" cy="0"/>
        </a:xfrm>
      </p:grpSpPr>
      <p:pic>
        <p:nvPicPr>
          <p:cNvPr id="226" name="Google Shape;226;p44"/>
          <p:cNvPicPr preferRelativeResize="0"/>
          <p:nvPr/>
        </p:nvPicPr>
        <p:blipFill rotWithShape="1">
          <a:blip r:embed="rId2">
            <a:alphaModFix/>
          </a:blip>
          <a:srcRect t="8475" b="34357"/>
          <a:stretch/>
        </p:blipFill>
        <p:spPr>
          <a:xfrm>
            <a:off x="0" y="2311"/>
            <a:ext cx="9144000" cy="3484960"/>
          </a:xfrm>
          <a:prstGeom prst="rect">
            <a:avLst/>
          </a:prstGeom>
          <a:noFill/>
          <a:ln>
            <a:noFill/>
          </a:ln>
        </p:spPr>
      </p:pic>
      <p:sp>
        <p:nvSpPr>
          <p:cNvPr id="227" name="Google Shape;227;p44"/>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28" name="Google Shape;228;p44"/>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29" name="Google Shape;229;p44"/>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30" name="Google Shape;230;p44"/>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2_Title">
  <p:cSld name="2_Title">
    <p:spTree>
      <p:nvGrpSpPr>
        <p:cNvPr id="1" name="Shape 231"/>
        <p:cNvGrpSpPr/>
        <p:nvPr/>
      </p:nvGrpSpPr>
      <p:grpSpPr>
        <a:xfrm>
          <a:off x="0" y="0"/>
          <a:ext cx="0" cy="0"/>
          <a:chOff x="0" y="0"/>
          <a:chExt cx="0" cy="0"/>
        </a:xfrm>
      </p:grpSpPr>
      <p:pic>
        <p:nvPicPr>
          <p:cNvPr id="232" name="Google Shape;232;p45"/>
          <p:cNvPicPr preferRelativeResize="0"/>
          <p:nvPr/>
        </p:nvPicPr>
        <p:blipFill rotWithShape="1">
          <a:blip r:embed="rId2">
            <a:alphaModFix/>
          </a:blip>
          <a:srcRect t="5512" b="37356"/>
          <a:stretch/>
        </p:blipFill>
        <p:spPr>
          <a:xfrm>
            <a:off x="0" y="-5953"/>
            <a:ext cx="9144000" cy="3492104"/>
          </a:xfrm>
          <a:prstGeom prst="rect">
            <a:avLst/>
          </a:prstGeom>
          <a:noFill/>
          <a:ln>
            <a:noFill/>
          </a:ln>
        </p:spPr>
      </p:pic>
      <p:sp>
        <p:nvSpPr>
          <p:cNvPr id="233" name="Google Shape;233;p45"/>
          <p:cNvSpPr/>
          <p:nvPr/>
        </p:nvSpPr>
        <p:spPr>
          <a:xfrm>
            <a:off x="0" y="3028950"/>
            <a:ext cx="9144000" cy="457200"/>
          </a:xfrm>
          <a:prstGeom prst="rect">
            <a:avLst/>
          </a:prstGeom>
          <a:solidFill>
            <a:srgbClr val="FFBA03">
              <a:alpha val="654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34" name="Google Shape;234;p45"/>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35" name="Google Shape;235;p45"/>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36" name="Google Shape;236;p45"/>
          <p:cNvPicPr preferRelativeResize="0"/>
          <p:nvPr/>
        </p:nvPicPr>
        <p:blipFill rotWithShape="1">
          <a:blip r:embed="rId3">
            <a:alphaModFix/>
          </a:blip>
          <a:srcRect/>
          <a:stretch/>
        </p:blipFill>
        <p:spPr>
          <a:xfrm>
            <a:off x="7467600" y="4572000"/>
            <a:ext cx="1614762"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3_Title">
  <p:cSld name="3_Title">
    <p:spTree>
      <p:nvGrpSpPr>
        <p:cNvPr id="1" name="Shape 237"/>
        <p:cNvGrpSpPr/>
        <p:nvPr/>
      </p:nvGrpSpPr>
      <p:grpSpPr>
        <a:xfrm>
          <a:off x="0" y="0"/>
          <a:ext cx="0" cy="0"/>
          <a:chOff x="0" y="0"/>
          <a:chExt cx="0" cy="0"/>
        </a:xfrm>
      </p:grpSpPr>
      <p:pic>
        <p:nvPicPr>
          <p:cNvPr id="238" name="Google Shape;238;p46"/>
          <p:cNvPicPr preferRelativeResize="0"/>
          <p:nvPr/>
        </p:nvPicPr>
        <p:blipFill rotWithShape="1">
          <a:blip r:embed="rId2">
            <a:alphaModFix/>
          </a:blip>
          <a:srcRect t="26315" b="16257"/>
          <a:stretch/>
        </p:blipFill>
        <p:spPr>
          <a:xfrm>
            <a:off x="0" y="0"/>
            <a:ext cx="9144000" cy="3492103"/>
          </a:xfrm>
          <a:prstGeom prst="rect">
            <a:avLst/>
          </a:prstGeom>
          <a:noFill/>
          <a:ln>
            <a:noFill/>
          </a:ln>
        </p:spPr>
      </p:pic>
      <p:sp>
        <p:nvSpPr>
          <p:cNvPr id="239" name="Google Shape;239;p46"/>
          <p:cNvSpPr/>
          <p:nvPr/>
        </p:nvSpPr>
        <p:spPr>
          <a:xfrm>
            <a:off x="0" y="3028950"/>
            <a:ext cx="9144000" cy="457200"/>
          </a:xfrm>
          <a:prstGeom prst="rect">
            <a:avLst/>
          </a:prstGeom>
          <a:solidFill>
            <a:schemeClr val="dk1">
              <a:alpha val="6549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40" name="Google Shape;240;p46"/>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41" name="Google Shape;241;p46"/>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42" name="Google Shape;242;p46"/>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4_Title">
  <p:cSld name="4_Title">
    <p:spTree>
      <p:nvGrpSpPr>
        <p:cNvPr id="1" name="Shape 243"/>
        <p:cNvGrpSpPr/>
        <p:nvPr/>
      </p:nvGrpSpPr>
      <p:grpSpPr>
        <a:xfrm>
          <a:off x="0" y="0"/>
          <a:ext cx="0" cy="0"/>
          <a:chOff x="0" y="0"/>
          <a:chExt cx="0" cy="0"/>
        </a:xfrm>
      </p:grpSpPr>
      <p:pic>
        <p:nvPicPr>
          <p:cNvPr id="244" name="Google Shape;244;p47"/>
          <p:cNvPicPr preferRelativeResize="0"/>
          <p:nvPr/>
        </p:nvPicPr>
        <p:blipFill rotWithShape="1">
          <a:blip r:embed="rId2">
            <a:alphaModFix/>
          </a:blip>
          <a:srcRect t="21488" b="19595"/>
          <a:stretch/>
        </p:blipFill>
        <p:spPr>
          <a:xfrm>
            <a:off x="0" y="-114300"/>
            <a:ext cx="9144000" cy="3600450"/>
          </a:xfrm>
          <a:prstGeom prst="rect">
            <a:avLst/>
          </a:prstGeom>
          <a:noFill/>
          <a:ln>
            <a:noFill/>
          </a:ln>
        </p:spPr>
      </p:pic>
      <p:sp>
        <p:nvSpPr>
          <p:cNvPr id="245" name="Google Shape;245;p47"/>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46" name="Google Shape;246;p47"/>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47" name="Google Shape;247;p47"/>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48" name="Google Shape;248;p47"/>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5_Title">
  <p:cSld name="5_Title">
    <p:spTree>
      <p:nvGrpSpPr>
        <p:cNvPr id="1" name="Shape 249"/>
        <p:cNvGrpSpPr/>
        <p:nvPr/>
      </p:nvGrpSpPr>
      <p:grpSpPr>
        <a:xfrm>
          <a:off x="0" y="0"/>
          <a:ext cx="0" cy="0"/>
          <a:chOff x="0" y="0"/>
          <a:chExt cx="0" cy="0"/>
        </a:xfrm>
      </p:grpSpPr>
      <p:pic>
        <p:nvPicPr>
          <p:cNvPr id="250" name="Google Shape;250;p48"/>
          <p:cNvPicPr preferRelativeResize="0"/>
          <p:nvPr/>
        </p:nvPicPr>
        <p:blipFill rotWithShape="1">
          <a:blip r:embed="rId2">
            <a:alphaModFix/>
          </a:blip>
          <a:srcRect t="21535" b="21368"/>
          <a:stretch/>
        </p:blipFill>
        <p:spPr>
          <a:xfrm>
            <a:off x="0" y="1"/>
            <a:ext cx="9144000" cy="3484960"/>
          </a:xfrm>
          <a:prstGeom prst="rect">
            <a:avLst/>
          </a:prstGeom>
          <a:noFill/>
          <a:ln>
            <a:noFill/>
          </a:ln>
        </p:spPr>
      </p:pic>
      <p:sp>
        <p:nvSpPr>
          <p:cNvPr id="251" name="Google Shape;251;p48"/>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52" name="Google Shape;252;p48"/>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53" name="Google Shape;253;p48"/>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54" name="Google Shape;254;p48"/>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7_Title">
  <p:cSld name="7_Title">
    <p:spTree>
      <p:nvGrpSpPr>
        <p:cNvPr id="1" name="Shape 255"/>
        <p:cNvGrpSpPr/>
        <p:nvPr/>
      </p:nvGrpSpPr>
      <p:grpSpPr>
        <a:xfrm>
          <a:off x="0" y="0"/>
          <a:ext cx="0" cy="0"/>
          <a:chOff x="0" y="0"/>
          <a:chExt cx="0" cy="0"/>
        </a:xfrm>
      </p:grpSpPr>
      <p:pic>
        <p:nvPicPr>
          <p:cNvPr id="256" name="Google Shape;256;p49"/>
          <p:cNvPicPr preferRelativeResize="0"/>
          <p:nvPr/>
        </p:nvPicPr>
        <p:blipFill rotWithShape="1">
          <a:blip r:embed="rId2">
            <a:alphaModFix/>
          </a:blip>
          <a:srcRect t="21487" b="21485"/>
          <a:stretch/>
        </p:blipFill>
        <p:spPr>
          <a:xfrm>
            <a:off x="0" y="2311"/>
            <a:ext cx="9144000" cy="3484960"/>
          </a:xfrm>
          <a:prstGeom prst="rect">
            <a:avLst/>
          </a:prstGeom>
          <a:noFill/>
          <a:ln>
            <a:noFill/>
          </a:ln>
        </p:spPr>
      </p:pic>
      <p:sp>
        <p:nvSpPr>
          <p:cNvPr id="257" name="Google Shape;257;p49"/>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58" name="Google Shape;258;p49"/>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59" name="Google Shape;259;p49"/>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60" name="Google Shape;260;p49"/>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10_Title">
  <p:cSld name="10_Title">
    <p:spTree>
      <p:nvGrpSpPr>
        <p:cNvPr id="1" name="Shape 261"/>
        <p:cNvGrpSpPr/>
        <p:nvPr/>
      </p:nvGrpSpPr>
      <p:grpSpPr>
        <a:xfrm>
          <a:off x="0" y="0"/>
          <a:ext cx="0" cy="0"/>
          <a:chOff x="0" y="0"/>
          <a:chExt cx="0" cy="0"/>
        </a:xfrm>
      </p:grpSpPr>
      <p:pic>
        <p:nvPicPr>
          <p:cNvPr id="262" name="Google Shape;262;p50"/>
          <p:cNvPicPr preferRelativeResize="0"/>
          <p:nvPr/>
        </p:nvPicPr>
        <p:blipFill rotWithShape="1">
          <a:blip r:embed="rId2">
            <a:alphaModFix/>
          </a:blip>
          <a:srcRect t="21487" b="21485"/>
          <a:stretch/>
        </p:blipFill>
        <p:spPr>
          <a:xfrm>
            <a:off x="0" y="2311"/>
            <a:ext cx="9144000" cy="3484960"/>
          </a:xfrm>
          <a:prstGeom prst="rect">
            <a:avLst/>
          </a:prstGeom>
          <a:noFill/>
          <a:ln>
            <a:noFill/>
          </a:ln>
        </p:spPr>
      </p:pic>
      <p:sp>
        <p:nvSpPr>
          <p:cNvPr id="263" name="Google Shape;263;p50"/>
          <p:cNvSpPr/>
          <p:nvPr/>
        </p:nvSpPr>
        <p:spPr>
          <a:xfrm>
            <a:off x="0" y="3028950"/>
            <a:ext cx="9144000" cy="457200"/>
          </a:xfrm>
          <a:prstGeom prst="rect">
            <a:avLst/>
          </a:prstGeom>
          <a:solidFill>
            <a:srgbClr val="463D37">
              <a:alpha val="7450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 </a:t>
            </a:r>
            <a:endParaRPr sz="1100" b="0" i="0" u="none" strike="noStrike" cap="none">
              <a:solidFill>
                <a:srgbClr val="000000"/>
              </a:solidFill>
              <a:latin typeface="Arial"/>
              <a:ea typeface="Arial"/>
              <a:cs typeface="Arial"/>
              <a:sym typeface="Arial"/>
            </a:endParaRPr>
          </a:p>
        </p:txBody>
      </p:sp>
      <p:sp>
        <p:nvSpPr>
          <p:cNvPr id="264" name="Google Shape;264;p50"/>
          <p:cNvSpPr txBox="1">
            <a:spLocks noGrp="1"/>
          </p:cNvSpPr>
          <p:nvPr>
            <p:ph type="ctrTitle"/>
          </p:nvPr>
        </p:nvSpPr>
        <p:spPr>
          <a:xfrm>
            <a:off x="228600" y="308610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8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65" name="Google Shape;265;p50"/>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lvl1pPr lvl="0" algn="l">
              <a:lnSpc>
                <a:spcPct val="100000"/>
              </a:lnSpc>
              <a:spcBef>
                <a:spcPts val="300"/>
              </a:spcBef>
              <a:spcAft>
                <a:spcPts val="0"/>
              </a:spcAft>
              <a:buClr>
                <a:srgbClr val="665951"/>
              </a:buClr>
              <a:buSzPts val="1500"/>
              <a:buFont typeface="Calibri"/>
              <a:buNone/>
              <a:defRPr sz="1500" b="1">
                <a:solidFill>
                  <a:srgbClr val="665951"/>
                </a:solidFill>
              </a:defRPr>
            </a:lvl1pPr>
            <a:lvl2pPr lvl="1" algn="ctr">
              <a:lnSpc>
                <a:spcPct val="100000"/>
              </a:lnSpc>
              <a:spcBef>
                <a:spcPts val="300"/>
              </a:spcBef>
              <a:spcAft>
                <a:spcPts val="0"/>
              </a:spcAft>
              <a:buClr>
                <a:srgbClr val="000000"/>
              </a:buClr>
              <a:buSzPts val="1400"/>
              <a:buNone/>
              <a:defRPr/>
            </a:lvl2pPr>
            <a:lvl3pPr lvl="2" algn="ctr">
              <a:lnSpc>
                <a:spcPct val="100000"/>
              </a:lnSpc>
              <a:spcBef>
                <a:spcPts val="300"/>
              </a:spcBef>
              <a:spcAft>
                <a:spcPts val="0"/>
              </a:spcAft>
              <a:buClr>
                <a:srgbClr val="000000"/>
              </a:buClr>
              <a:buSzPts val="1400"/>
              <a:buNone/>
              <a:defRPr/>
            </a:lvl3pPr>
            <a:lvl4pPr lvl="3" algn="ctr">
              <a:lnSpc>
                <a:spcPct val="100000"/>
              </a:lnSpc>
              <a:spcBef>
                <a:spcPts val="300"/>
              </a:spcBef>
              <a:spcAft>
                <a:spcPts val="0"/>
              </a:spcAft>
              <a:buClr>
                <a:srgbClr val="000000"/>
              </a:buClr>
              <a:buSzPts val="1400"/>
              <a:buNone/>
              <a:defRPr/>
            </a:lvl4pPr>
            <a:lvl5pPr lvl="4" algn="ctr">
              <a:lnSpc>
                <a:spcPct val="100000"/>
              </a:lnSpc>
              <a:spcBef>
                <a:spcPts val="300"/>
              </a:spcBef>
              <a:spcAft>
                <a:spcPts val="0"/>
              </a:spcAft>
              <a:buClr>
                <a:srgbClr val="000000"/>
              </a:buClr>
              <a:buSzPts val="1400"/>
              <a:buNone/>
              <a:defRPr/>
            </a:lvl5pPr>
            <a:lvl6pPr lvl="5" algn="ctr">
              <a:lnSpc>
                <a:spcPct val="100000"/>
              </a:lnSpc>
              <a:spcBef>
                <a:spcPts val="300"/>
              </a:spcBef>
              <a:spcAft>
                <a:spcPts val="0"/>
              </a:spcAft>
              <a:buClr>
                <a:schemeClr val="dk1"/>
              </a:buClr>
              <a:buSzPts val="1400"/>
              <a:buNone/>
              <a:defRPr/>
            </a:lvl6pPr>
            <a:lvl7pPr lvl="6" algn="ctr">
              <a:lnSpc>
                <a:spcPct val="100000"/>
              </a:lnSpc>
              <a:spcBef>
                <a:spcPts val="300"/>
              </a:spcBef>
              <a:spcAft>
                <a:spcPts val="0"/>
              </a:spcAft>
              <a:buClr>
                <a:schemeClr val="dk1"/>
              </a:buClr>
              <a:buSzPts val="1400"/>
              <a:buNone/>
              <a:defRPr/>
            </a:lvl7pPr>
            <a:lvl8pPr lvl="7" algn="ctr">
              <a:lnSpc>
                <a:spcPct val="100000"/>
              </a:lnSpc>
              <a:spcBef>
                <a:spcPts val="300"/>
              </a:spcBef>
              <a:spcAft>
                <a:spcPts val="0"/>
              </a:spcAft>
              <a:buClr>
                <a:schemeClr val="dk1"/>
              </a:buClr>
              <a:buSzPts val="1400"/>
              <a:buNone/>
              <a:defRPr/>
            </a:lvl8pPr>
            <a:lvl9pPr lvl="8" algn="ctr">
              <a:lnSpc>
                <a:spcPct val="100000"/>
              </a:lnSpc>
              <a:spcBef>
                <a:spcPts val="300"/>
              </a:spcBef>
              <a:spcAft>
                <a:spcPts val="0"/>
              </a:spcAft>
              <a:buClr>
                <a:schemeClr val="dk1"/>
              </a:buClr>
              <a:buSzPts val="1400"/>
              <a:buNone/>
              <a:defRPr/>
            </a:lvl9pPr>
          </a:lstStyle>
          <a:p>
            <a:endParaRPr/>
          </a:p>
        </p:txBody>
      </p:sp>
      <p:pic>
        <p:nvPicPr>
          <p:cNvPr id="266" name="Google Shape;266;p50"/>
          <p:cNvPicPr preferRelativeResize="0"/>
          <p:nvPr/>
        </p:nvPicPr>
        <p:blipFill rotWithShape="1">
          <a:blip r:embed="rId3">
            <a:alphaModFix/>
          </a:blip>
          <a:srcRect/>
          <a:stretch/>
        </p:blipFill>
        <p:spPr>
          <a:xfrm>
            <a:off x="7467600" y="4572000"/>
            <a:ext cx="1614761" cy="514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7"/>
        <p:cNvGrpSpPr/>
        <p:nvPr/>
      </p:nvGrpSpPr>
      <p:grpSpPr>
        <a:xfrm>
          <a:off x="0" y="0"/>
          <a:ext cx="0" cy="0"/>
          <a:chOff x="0" y="0"/>
          <a:chExt cx="0" cy="0"/>
        </a:xfrm>
      </p:grpSpPr>
      <p:sp>
        <p:nvSpPr>
          <p:cNvPr id="268" name="Google Shape;268;p51"/>
          <p:cNvSpPr txBox="1">
            <a:spLocks noGrp="1"/>
          </p:cNvSpPr>
          <p:nvPr>
            <p:ph type="body" idx="1"/>
          </p:nvPr>
        </p:nvSpPr>
        <p:spPr>
          <a:xfrm>
            <a:off x="310896" y="285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69" name="Google Shape;269;p51"/>
          <p:cNvSpPr txBox="1">
            <a:spLocks noGrp="1"/>
          </p:cNvSpPr>
          <p:nvPr>
            <p:ph type="body" idx="2"/>
          </p:nvPr>
        </p:nvSpPr>
        <p:spPr>
          <a:xfrm>
            <a:off x="304800" y="628650"/>
            <a:ext cx="7391400"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0" name="Google Shape;270;p51"/>
          <p:cNvSpPr txBox="1">
            <a:spLocks noGrp="1"/>
          </p:cNvSpPr>
          <p:nvPr>
            <p:ph type="body" idx="3"/>
          </p:nvPr>
        </p:nvSpPr>
        <p:spPr>
          <a:xfrm>
            <a:off x="310896" y="971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1" name="Google Shape;271;p51"/>
          <p:cNvSpPr txBox="1">
            <a:spLocks noGrp="1"/>
          </p:cNvSpPr>
          <p:nvPr>
            <p:ph type="body" idx="4"/>
          </p:nvPr>
        </p:nvSpPr>
        <p:spPr>
          <a:xfrm>
            <a:off x="310896" y="13144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2" name="Google Shape;272;p51"/>
          <p:cNvSpPr txBox="1">
            <a:spLocks noGrp="1"/>
          </p:cNvSpPr>
          <p:nvPr>
            <p:ph type="body" idx="5"/>
          </p:nvPr>
        </p:nvSpPr>
        <p:spPr>
          <a:xfrm>
            <a:off x="310896" y="16573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3" name="Google Shape;273;p51"/>
          <p:cNvSpPr txBox="1">
            <a:spLocks noGrp="1"/>
          </p:cNvSpPr>
          <p:nvPr>
            <p:ph type="body" idx="6"/>
          </p:nvPr>
        </p:nvSpPr>
        <p:spPr>
          <a:xfrm>
            <a:off x="310896" y="20002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4" name="Google Shape;274;p51"/>
          <p:cNvSpPr txBox="1">
            <a:spLocks noGrp="1"/>
          </p:cNvSpPr>
          <p:nvPr>
            <p:ph type="body" idx="7"/>
          </p:nvPr>
        </p:nvSpPr>
        <p:spPr>
          <a:xfrm>
            <a:off x="310896" y="23431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5" name="Google Shape;275;p51"/>
          <p:cNvSpPr txBox="1">
            <a:spLocks noGrp="1"/>
          </p:cNvSpPr>
          <p:nvPr>
            <p:ph type="body" idx="8"/>
          </p:nvPr>
        </p:nvSpPr>
        <p:spPr>
          <a:xfrm>
            <a:off x="310896" y="26860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6" name="Google Shape;276;p51"/>
          <p:cNvSpPr txBox="1">
            <a:spLocks noGrp="1"/>
          </p:cNvSpPr>
          <p:nvPr>
            <p:ph type="body" idx="9"/>
          </p:nvPr>
        </p:nvSpPr>
        <p:spPr>
          <a:xfrm>
            <a:off x="310896" y="30289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7" name="Google Shape;277;p51"/>
          <p:cNvSpPr txBox="1">
            <a:spLocks noGrp="1"/>
          </p:cNvSpPr>
          <p:nvPr>
            <p:ph type="body" idx="13"/>
          </p:nvPr>
        </p:nvSpPr>
        <p:spPr>
          <a:xfrm>
            <a:off x="310896" y="33718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8" name="Google Shape;278;p51"/>
          <p:cNvSpPr txBox="1">
            <a:spLocks noGrp="1"/>
          </p:cNvSpPr>
          <p:nvPr>
            <p:ph type="body" idx="14"/>
          </p:nvPr>
        </p:nvSpPr>
        <p:spPr>
          <a:xfrm>
            <a:off x="310896" y="37147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79" name="Google Shape;279;p51"/>
          <p:cNvSpPr txBox="1">
            <a:spLocks noGrp="1"/>
          </p:cNvSpPr>
          <p:nvPr>
            <p:ph type="body" idx="15"/>
          </p:nvPr>
        </p:nvSpPr>
        <p:spPr>
          <a:xfrm>
            <a:off x="310896" y="40576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0" name="Google Shape;280;p51"/>
          <p:cNvSpPr txBox="1">
            <a:spLocks noGrp="1"/>
          </p:cNvSpPr>
          <p:nvPr>
            <p:ph type="body" idx="16"/>
          </p:nvPr>
        </p:nvSpPr>
        <p:spPr>
          <a:xfrm>
            <a:off x="7696200" y="285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1" name="Google Shape;281;p51"/>
          <p:cNvSpPr txBox="1">
            <a:spLocks noGrp="1"/>
          </p:cNvSpPr>
          <p:nvPr>
            <p:ph type="body" idx="17"/>
          </p:nvPr>
        </p:nvSpPr>
        <p:spPr>
          <a:xfrm>
            <a:off x="7696200" y="628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2" name="Google Shape;282;p51"/>
          <p:cNvSpPr txBox="1">
            <a:spLocks noGrp="1"/>
          </p:cNvSpPr>
          <p:nvPr>
            <p:ph type="body" idx="18"/>
          </p:nvPr>
        </p:nvSpPr>
        <p:spPr>
          <a:xfrm>
            <a:off x="7696200" y="971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3" name="Google Shape;283;p51"/>
          <p:cNvSpPr txBox="1">
            <a:spLocks noGrp="1"/>
          </p:cNvSpPr>
          <p:nvPr>
            <p:ph type="body" idx="19"/>
          </p:nvPr>
        </p:nvSpPr>
        <p:spPr>
          <a:xfrm>
            <a:off x="7696200" y="13144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4" name="Google Shape;284;p51"/>
          <p:cNvSpPr txBox="1">
            <a:spLocks noGrp="1"/>
          </p:cNvSpPr>
          <p:nvPr>
            <p:ph type="body" idx="20"/>
          </p:nvPr>
        </p:nvSpPr>
        <p:spPr>
          <a:xfrm>
            <a:off x="7696200" y="16573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5" name="Google Shape;285;p51"/>
          <p:cNvSpPr txBox="1">
            <a:spLocks noGrp="1"/>
          </p:cNvSpPr>
          <p:nvPr>
            <p:ph type="body" idx="21"/>
          </p:nvPr>
        </p:nvSpPr>
        <p:spPr>
          <a:xfrm>
            <a:off x="7696200" y="20002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6" name="Google Shape;286;p51"/>
          <p:cNvSpPr txBox="1">
            <a:spLocks noGrp="1"/>
          </p:cNvSpPr>
          <p:nvPr>
            <p:ph type="body" idx="22"/>
          </p:nvPr>
        </p:nvSpPr>
        <p:spPr>
          <a:xfrm>
            <a:off x="7696200" y="23431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7" name="Google Shape;287;p51"/>
          <p:cNvSpPr txBox="1">
            <a:spLocks noGrp="1"/>
          </p:cNvSpPr>
          <p:nvPr>
            <p:ph type="body" idx="23"/>
          </p:nvPr>
        </p:nvSpPr>
        <p:spPr>
          <a:xfrm>
            <a:off x="7696200" y="26860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8" name="Google Shape;288;p51"/>
          <p:cNvSpPr txBox="1">
            <a:spLocks noGrp="1"/>
          </p:cNvSpPr>
          <p:nvPr>
            <p:ph type="body" idx="24"/>
          </p:nvPr>
        </p:nvSpPr>
        <p:spPr>
          <a:xfrm>
            <a:off x="7696200" y="30289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89" name="Google Shape;289;p51"/>
          <p:cNvSpPr txBox="1">
            <a:spLocks noGrp="1"/>
          </p:cNvSpPr>
          <p:nvPr>
            <p:ph type="body" idx="25"/>
          </p:nvPr>
        </p:nvSpPr>
        <p:spPr>
          <a:xfrm>
            <a:off x="7696200" y="33718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90" name="Google Shape;290;p51"/>
          <p:cNvSpPr txBox="1">
            <a:spLocks noGrp="1"/>
          </p:cNvSpPr>
          <p:nvPr>
            <p:ph type="body" idx="26"/>
          </p:nvPr>
        </p:nvSpPr>
        <p:spPr>
          <a:xfrm>
            <a:off x="7696200" y="37147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91" name="Google Shape;291;p51"/>
          <p:cNvSpPr txBox="1">
            <a:spLocks noGrp="1"/>
          </p:cNvSpPr>
          <p:nvPr>
            <p:ph type="body" idx="27"/>
          </p:nvPr>
        </p:nvSpPr>
        <p:spPr>
          <a:xfrm>
            <a:off x="7696200" y="40576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92" name="Google Shape;292;p51"/>
          <p:cNvSpPr txBox="1">
            <a:spLocks noGrp="1"/>
          </p:cNvSpPr>
          <p:nvPr>
            <p:ph type="body" idx="28"/>
          </p:nvPr>
        </p:nvSpPr>
        <p:spPr>
          <a:xfrm>
            <a:off x="310896" y="4400550"/>
            <a:ext cx="7385304" cy="171450"/>
          </a:xfrm>
          <a:prstGeom prst="rect">
            <a:avLst/>
          </a:prstGeom>
          <a:solidFill>
            <a:srgbClr val="CBD4D8"/>
          </a:solidFill>
          <a:ln>
            <a:noFill/>
          </a:ln>
        </p:spPr>
        <p:txBody>
          <a:bodyPr spcFirstLastPara="1" wrap="square" lIns="68575" tIns="34275" rIns="68575" bIns="34275" anchor="ctr" anchorCtr="0">
            <a:noAutofit/>
          </a:bodyPr>
          <a:lstStyle>
            <a:lvl1pPr marL="457200" lvl="0" indent="-228600" algn="l">
              <a:lnSpc>
                <a:spcPct val="100000"/>
              </a:lnSpc>
              <a:spcBef>
                <a:spcPts val="200"/>
              </a:spcBef>
              <a:spcAft>
                <a:spcPts val="0"/>
              </a:spcAft>
              <a:buClr>
                <a:schemeClr val="dk1"/>
              </a:buClr>
              <a:buSzPts val="800"/>
              <a:buFont typeface="Calibri"/>
              <a:buNone/>
              <a:defRPr sz="800"/>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93" name="Google Shape;293;p51"/>
          <p:cNvSpPr txBox="1">
            <a:spLocks noGrp="1"/>
          </p:cNvSpPr>
          <p:nvPr>
            <p:ph type="body" idx="29"/>
          </p:nvPr>
        </p:nvSpPr>
        <p:spPr>
          <a:xfrm>
            <a:off x="7696200" y="4400550"/>
            <a:ext cx="685800" cy="171450"/>
          </a:xfrm>
          <a:prstGeom prst="rect">
            <a:avLst/>
          </a:prstGeom>
          <a:solidFill>
            <a:schemeClr val="dk2"/>
          </a:solidFill>
          <a:ln>
            <a:noFill/>
          </a:ln>
        </p:spPr>
        <p:txBody>
          <a:bodyPr spcFirstLastPara="1" wrap="square" lIns="68575" tIns="34275" rIns="68575" bIns="34275" anchor="ctr" anchorCtr="0">
            <a:noAutofit/>
          </a:bodyPr>
          <a:lstStyle>
            <a:lvl1pPr marL="457200" lvl="0" indent="-228600" algn="r">
              <a:lnSpc>
                <a:spcPct val="100000"/>
              </a:lnSpc>
              <a:spcBef>
                <a:spcPts val="200"/>
              </a:spcBef>
              <a:spcAft>
                <a:spcPts val="0"/>
              </a:spcAft>
              <a:buClr>
                <a:schemeClr val="lt1"/>
              </a:buClr>
              <a:buSzPts val="800"/>
              <a:buFont typeface="Calibri"/>
              <a:buNone/>
              <a:defRPr sz="800">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94"/>
        <p:cNvGrpSpPr/>
        <p:nvPr/>
      </p:nvGrpSpPr>
      <p:grpSpPr>
        <a:xfrm>
          <a:off x="0" y="0"/>
          <a:ext cx="0" cy="0"/>
          <a:chOff x="0" y="0"/>
          <a:chExt cx="0" cy="0"/>
        </a:xfrm>
      </p:grpSpPr>
      <p:sp>
        <p:nvSpPr>
          <p:cNvPr id="295" name="Google Shape;295;p52"/>
          <p:cNvSpPr txBox="1">
            <a:spLocks noGrp="1"/>
          </p:cNvSpPr>
          <p:nvPr>
            <p:ph type="body" idx="1"/>
          </p:nvPr>
        </p:nvSpPr>
        <p:spPr>
          <a:xfrm>
            <a:off x="304800" y="3257550"/>
            <a:ext cx="8077200" cy="14859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00"/>
              </a:spcBef>
              <a:spcAft>
                <a:spcPts val="0"/>
              </a:spcAft>
              <a:buSzPts val="1100"/>
              <a:buNone/>
              <a:defRPr/>
            </a:lvl1pPr>
            <a:lvl2pPr marL="914400" lvl="1" indent="-228600" algn="l">
              <a:lnSpc>
                <a:spcPct val="100000"/>
              </a:lnSpc>
              <a:spcBef>
                <a:spcPts val="2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
        <p:nvSpPr>
          <p:cNvPr id="296" name="Google Shape;296;p52"/>
          <p:cNvSpPr>
            <a:spLocks noGrp="1"/>
          </p:cNvSpPr>
          <p:nvPr>
            <p:ph type="pic" idx="2"/>
          </p:nvPr>
        </p:nvSpPr>
        <p:spPr>
          <a:xfrm>
            <a:off x="304800" y="628650"/>
            <a:ext cx="8077200" cy="2400300"/>
          </a:xfrm>
          <a:prstGeom prst="rect">
            <a:avLst/>
          </a:prstGeom>
          <a:noFill/>
          <a:ln>
            <a:noFill/>
          </a:ln>
        </p:spPr>
      </p:sp>
      <p:sp>
        <p:nvSpPr>
          <p:cNvPr id="297" name="Google Shape;297;p52"/>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lvl1pPr marL="457200" lvl="0" indent="-228600" algn="l">
              <a:lnSpc>
                <a:spcPct val="100000"/>
              </a:lnSpc>
              <a:spcBef>
                <a:spcPts val="0"/>
              </a:spcBef>
              <a:spcAft>
                <a:spcPts val="0"/>
              </a:spcAft>
              <a:buSzPts val="1100"/>
              <a:buNone/>
              <a:defRPr sz="1100" b="1" i="0" cap="none">
                <a:solidFill>
                  <a:schemeClr val="lt1"/>
                </a:solidFill>
              </a:defRPr>
            </a:lvl1pPr>
            <a:lvl2pPr marL="914400" lvl="1" indent="-228600" algn="l">
              <a:lnSpc>
                <a:spcPct val="100000"/>
              </a:lnSpc>
              <a:spcBef>
                <a:spcPts val="300"/>
              </a:spcBef>
              <a:spcAft>
                <a:spcPts val="0"/>
              </a:spcAft>
              <a:buSzPts val="1100"/>
              <a:buNone/>
              <a:defRPr/>
            </a:lvl2pPr>
            <a:lvl3pPr marL="1371600" lvl="2" indent="-228600" algn="l">
              <a:lnSpc>
                <a:spcPct val="100000"/>
              </a:lnSpc>
              <a:spcBef>
                <a:spcPts val="300"/>
              </a:spcBef>
              <a:spcAft>
                <a:spcPts val="0"/>
              </a:spcAft>
              <a:buSzPts val="1100"/>
              <a:buNone/>
              <a:defRPr/>
            </a:lvl3pPr>
            <a:lvl4pPr marL="1828800" lvl="3" indent="-228600" algn="l">
              <a:lnSpc>
                <a:spcPct val="100000"/>
              </a:lnSpc>
              <a:spcBef>
                <a:spcPts val="300"/>
              </a:spcBef>
              <a:spcAft>
                <a:spcPts val="0"/>
              </a:spcAft>
              <a:buSzPts val="1100"/>
              <a:buNone/>
              <a:defRPr/>
            </a:lvl4pPr>
            <a:lvl5pPr marL="2286000" lvl="4" indent="-228600" algn="l">
              <a:lnSpc>
                <a:spcPct val="100000"/>
              </a:lnSpc>
              <a:spcBef>
                <a:spcPts val="300"/>
              </a:spcBef>
              <a:spcAft>
                <a:spcPts val="0"/>
              </a:spcAft>
              <a:buSzPts val="1100"/>
              <a:buNone/>
              <a:defRPr/>
            </a:lvl5pPr>
            <a:lvl6pPr marL="2743200" lvl="5" indent="-317500" algn="l">
              <a:lnSpc>
                <a:spcPct val="100000"/>
              </a:lnSpc>
              <a:spcBef>
                <a:spcPts val="300"/>
              </a:spcBef>
              <a:spcAft>
                <a:spcPts val="0"/>
              </a:spcAft>
              <a:buClr>
                <a:schemeClr val="dk1"/>
              </a:buClr>
              <a:buSzPts val="1400"/>
              <a:buChar char="•"/>
              <a:defRPr/>
            </a:lvl6pPr>
            <a:lvl7pPr marL="3200400" lvl="6" indent="-317500" algn="l">
              <a:lnSpc>
                <a:spcPct val="100000"/>
              </a:lnSpc>
              <a:spcBef>
                <a:spcPts val="300"/>
              </a:spcBef>
              <a:spcAft>
                <a:spcPts val="0"/>
              </a:spcAft>
              <a:buClr>
                <a:schemeClr val="dk1"/>
              </a:buClr>
              <a:buSzPts val="1400"/>
              <a:buChar char="•"/>
              <a:defRPr/>
            </a:lvl7pPr>
            <a:lvl8pPr marL="3657600" lvl="7" indent="-317500" algn="l">
              <a:lnSpc>
                <a:spcPct val="100000"/>
              </a:lnSpc>
              <a:spcBef>
                <a:spcPts val="300"/>
              </a:spcBef>
              <a:spcAft>
                <a:spcPts val="0"/>
              </a:spcAft>
              <a:buClr>
                <a:schemeClr val="dk1"/>
              </a:buClr>
              <a:buSzPts val="1400"/>
              <a:buChar char="•"/>
              <a:defRPr/>
            </a:lvl8pPr>
            <a:lvl9pPr marL="4114800" lvl="8" indent="-317500" algn="l">
              <a:lnSpc>
                <a:spcPct val="100000"/>
              </a:lnSpc>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Custom Layout Chart">
  <p:cSld name="1_Custom Layout Chart">
    <p:spTree>
      <p:nvGrpSpPr>
        <p:cNvPr id="1" name="Shape 298"/>
        <p:cNvGrpSpPr/>
        <p:nvPr/>
      </p:nvGrpSpPr>
      <p:grpSpPr>
        <a:xfrm>
          <a:off x="0" y="0"/>
          <a:ext cx="0" cy="0"/>
          <a:chOff x="0" y="0"/>
          <a:chExt cx="0" cy="0"/>
        </a:xfrm>
      </p:grpSpPr>
      <p:sp>
        <p:nvSpPr>
          <p:cNvPr id="299" name="Google Shape;299;p53"/>
          <p:cNvSpPr>
            <a:spLocks noGrp="1"/>
          </p:cNvSpPr>
          <p:nvPr>
            <p:ph type="chart" idx="2"/>
          </p:nvPr>
        </p:nvSpPr>
        <p:spPr>
          <a:xfrm>
            <a:off x="685800" y="400050"/>
            <a:ext cx="7620000" cy="42862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30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20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2pPr>
            <a:lvl3pPr marR="0" lvl="2" algn="l" rtl="0">
              <a:lnSpc>
                <a:spcPct val="100000"/>
              </a:lnSpc>
              <a:spcBef>
                <a:spcPts val="20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3pPr>
            <a:lvl4pPr marR="0" lvl="3" algn="l" rtl="0">
              <a:lnSpc>
                <a:spcPct val="100000"/>
              </a:lnSpc>
              <a:spcBef>
                <a:spcPts val="200"/>
              </a:spcBef>
              <a:spcAft>
                <a:spcPts val="0"/>
              </a:spcAft>
              <a:buClr>
                <a:srgbClr val="000000"/>
              </a:buClr>
              <a:buSzPts val="1100"/>
              <a:buFont typeface="Arial"/>
              <a:buNone/>
              <a:defRPr sz="800" b="0" i="0" u="none" strike="noStrike" cap="none">
                <a:solidFill>
                  <a:srgbClr val="000000"/>
                </a:solidFill>
                <a:latin typeface="Calibri"/>
                <a:ea typeface="Calibri"/>
                <a:cs typeface="Calibri"/>
                <a:sym typeface="Calibri"/>
              </a:defRPr>
            </a:lvl4pPr>
            <a:lvl5pPr marR="0" lvl="4" algn="l" rtl="0">
              <a:lnSpc>
                <a:spcPct val="100000"/>
              </a:lnSpc>
              <a:spcBef>
                <a:spcPts val="200"/>
              </a:spcBef>
              <a:spcAft>
                <a:spcPts val="0"/>
              </a:spcAft>
              <a:buClr>
                <a:srgbClr val="000000"/>
              </a:buClr>
              <a:buSzPts val="1100"/>
              <a:buFont typeface="Arial"/>
              <a:buNone/>
              <a:defRPr sz="800" b="0" i="0" u="none" strike="noStrike" cap="none">
                <a:solidFill>
                  <a:srgbClr val="000000"/>
                </a:solidFill>
                <a:latin typeface="Calibri"/>
                <a:ea typeface="Calibri"/>
                <a:cs typeface="Calibri"/>
                <a:sym typeface="Calibri"/>
              </a:defRPr>
            </a:lvl5pPr>
            <a:lvl6pPr marR="0" lvl="5"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R="0" lvl="6"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R="0" lvl="7"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R="0" lvl="8"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300"/>
        <p:cNvGrpSpPr/>
        <p:nvPr/>
      </p:nvGrpSpPr>
      <p:grpSpPr>
        <a:xfrm>
          <a:off x="0" y="0"/>
          <a:ext cx="0" cy="0"/>
          <a:chOff x="0" y="0"/>
          <a:chExt cx="0" cy="0"/>
        </a:xfrm>
      </p:grpSpPr>
      <p:sp>
        <p:nvSpPr>
          <p:cNvPr id="301" name="Google Shape;301;p54"/>
          <p:cNvSpPr/>
          <p:nvPr/>
        </p:nvSpPr>
        <p:spPr>
          <a:xfrm>
            <a:off x="0" y="0"/>
            <a:ext cx="9144000" cy="5143500"/>
          </a:xfrm>
          <a:prstGeom prst="rect">
            <a:avLst/>
          </a:prstGeom>
          <a:solidFill>
            <a:srgbClr val="D05F1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02" name="Google Shape;302;p54" descr="MasonMRev.png"/>
          <p:cNvPicPr preferRelativeResize="0"/>
          <p:nvPr/>
        </p:nvPicPr>
        <p:blipFill rotWithShape="1">
          <a:blip r:embed="rId2">
            <a:alphaModFix amt="41000"/>
          </a:blip>
          <a:srcRect l="19559" t="20022" r="-495" b="5924"/>
          <a:stretch/>
        </p:blipFill>
        <p:spPr>
          <a:xfrm>
            <a:off x="0" y="0"/>
            <a:ext cx="9994900" cy="5143500"/>
          </a:xfrm>
          <a:prstGeom prst="rect">
            <a:avLst/>
          </a:prstGeom>
          <a:noFill/>
          <a:ln>
            <a:noFill/>
          </a:ln>
        </p:spPr>
      </p:pic>
      <p:sp>
        <p:nvSpPr>
          <p:cNvPr id="303" name="Google Shape;303;p54"/>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1_Section Divider 1">
  <p:cSld name="1_Section Divider 1">
    <p:spTree>
      <p:nvGrpSpPr>
        <p:cNvPr id="1" name="Shape 304"/>
        <p:cNvGrpSpPr/>
        <p:nvPr/>
      </p:nvGrpSpPr>
      <p:grpSpPr>
        <a:xfrm>
          <a:off x="0" y="0"/>
          <a:ext cx="0" cy="0"/>
          <a:chOff x="0" y="0"/>
          <a:chExt cx="0" cy="0"/>
        </a:xfrm>
      </p:grpSpPr>
      <p:sp>
        <p:nvSpPr>
          <p:cNvPr id="305" name="Google Shape;305;p55"/>
          <p:cNvSpPr/>
          <p:nvPr/>
        </p:nvSpPr>
        <p:spPr>
          <a:xfrm>
            <a:off x="0" y="0"/>
            <a:ext cx="9144000" cy="5143500"/>
          </a:xfrm>
          <a:prstGeom prst="rect">
            <a:avLst/>
          </a:prstGeom>
          <a:solidFill>
            <a:srgbClr val="1A66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06" name="Google Shape;306;p55" descr="MasonMRev.png"/>
          <p:cNvPicPr preferRelativeResize="0"/>
          <p:nvPr/>
        </p:nvPicPr>
        <p:blipFill rotWithShape="1">
          <a:blip r:embed="rId2">
            <a:alphaModFix amt="41000"/>
          </a:blip>
          <a:srcRect l="19559" t="20022" r="-495" b="5924"/>
          <a:stretch/>
        </p:blipFill>
        <p:spPr>
          <a:xfrm>
            <a:off x="0" y="0"/>
            <a:ext cx="9994900" cy="5143500"/>
          </a:xfrm>
          <a:prstGeom prst="rect">
            <a:avLst/>
          </a:prstGeom>
          <a:noFill/>
          <a:ln>
            <a:noFill/>
          </a:ln>
        </p:spPr>
      </p:pic>
      <p:sp>
        <p:nvSpPr>
          <p:cNvPr id="307" name="Google Shape;307;p55"/>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2_Section Divider 1">
  <p:cSld name="2_Section Divider 1">
    <p:spTree>
      <p:nvGrpSpPr>
        <p:cNvPr id="1" name="Shape 308"/>
        <p:cNvGrpSpPr/>
        <p:nvPr/>
      </p:nvGrpSpPr>
      <p:grpSpPr>
        <a:xfrm>
          <a:off x="0" y="0"/>
          <a:ext cx="0" cy="0"/>
          <a:chOff x="0" y="0"/>
          <a:chExt cx="0" cy="0"/>
        </a:xfrm>
      </p:grpSpPr>
      <p:sp>
        <p:nvSpPr>
          <p:cNvPr id="309" name="Google Shape;309;p56"/>
          <p:cNvSpPr/>
          <p:nvPr/>
        </p:nvSpPr>
        <p:spPr>
          <a:xfrm>
            <a:off x="0" y="0"/>
            <a:ext cx="9144000" cy="5143500"/>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10" name="Google Shape;310;p56" descr="MasonMRev.png"/>
          <p:cNvPicPr preferRelativeResize="0"/>
          <p:nvPr/>
        </p:nvPicPr>
        <p:blipFill rotWithShape="1">
          <a:blip r:embed="rId2">
            <a:alphaModFix amt="41000"/>
          </a:blip>
          <a:srcRect l="19559" t="20022" r="-495" b="5924"/>
          <a:stretch/>
        </p:blipFill>
        <p:spPr>
          <a:xfrm>
            <a:off x="0" y="0"/>
            <a:ext cx="9994900" cy="5143500"/>
          </a:xfrm>
          <a:prstGeom prst="rect">
            <a:avLst/>
          </a:prstGeom>
          <a:noFill/>
          <a:ln>
            <a:noFill/>
          </a:ln>
        </p:spPr>
      </p:pic>
      <p:sp>
        <p:nvSpPr>
          <p:cNvPr id="311" name="Google Shape;311;p56"/>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3_Section Divider 1">
  <p:cSld name="3_Section Divider 1">
    <p:spTree>
      <p:nvGrpSpPr>
        <p:cNvPr id="1" name="Shape 312"/>
        <p:cNvGrpSpPr/>
        <p:nvPr/>
      </p:nvGrpSpPr>
      <p:grpSpPr>
        <a:xfrm>
          <a:off x="0" y="0"/>
          <a:ext cx="0" cy="0"/>
          <a:chOff x="0" y="0"/>
          <a:chExt cx="0" cy="0"/>
        </a:xfrm>
      </p:grpSpPr>
      <p:sp>
        <p:nvSpPr>
          <p:cNvPr id="313" name="Google Shape;313;p57"/>
          <p:cNvSpPr/>
          <p:nvPr/>
        </p:nvSpPr>
        <p:spPr>
          <a:xfrm>
            <a:off x="0" y="0"/>
            <a:ext cx="9144000" cy="514350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14" name="Google Shape;314;p57" descr="MasonMRev.png"/>
          <p:cNvPicPr preferRelativeResize="0"/>
          <p:nvPr/>
        </p:nvPicPr>
        <p:blipFill rotWithShape="1">
          <a:blip r:embed="rId2">
            <a:alphaModFix amt="41000"/>
          </a:blip>
          <a:srcRect l="19559" t="20022" r="-495" b="5924"/>
          <a:stretch/>
        </p:blipFill>
        <p:spPr>
          <a:xfrm>
            <a:off x="0" y="0"/>
            <a:ext cx="9994900" cy="5143500"/>
          </a:xfrm>
          <a:prstGeom prst="rect">
            <a:avLst/>
          </a:prstGeom>
          <a:noFill/>
          <a:ln>
            <a:noFill/>
          </a:ln>
        </p:spPr>
      </p:pic>
      <p:sp>
        <p:nvSpPr>
          <p:cNvPr id="315" name="Google Shape;315;p57"/>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spTree>
      <p:nvGrpSpPr>
        <p:cNvPr id="1" name="Shape 316"/>
        <p:cNvGrpSpPr/>
        <p:nvPr/>
      </p:nvGrpSpPr>
      <p:grpSpPr>
        <a:xfrm>
          <a:off x="0" y="0"/>
          <a:ext cx="0" cy="0"/>
          <a:chOff x="0" y="0"/>
          <a:chExt cx="0" cy="0"/>
        </a:xfrm>
      </p:grpSpPr>
      <p:sp>
        <p:nvSpPr>
          <p:cNvPr id="317" name="Google Shape;317;p58"/>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18" name="Google Shape;318;p58" descr="Johnson-Center_Architecural_Detail.png"/>
          <p:cNvPicPr preferRelativeResize="0"/>
          <p:nvPr/>
        </p:nvPicPr>
        <p:blipFill rotWithShape="1">
          <a:blip r:embed="rId2">
            <a:alphaModFix/>
          </a:blip>
          <a:srcRect/>
          <a:stretch/>
        </p:blipFill>
        <p:spPr>
          <a:xfrm>
            <a:off x="268288" y="0"/>
            <a:ext cx="8875712" cy="5143500"/>
          </a:xfrm>
          <a:prstGeom prst="rect">
            <a:avLst/>
          </a:prstGeom>
          <a:solidFill>
            <a:schemeClr val="accent5"/>
          </a:solidFill>
          <a:ln>
            <a:noFill/>
          </a:ln>
        </p:spPr>
      </p:pic>
      <p:sp>
        <p:nvSpPr>
          <p:cNvPr id="319" name="Google Shape;319;p58"/>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Divider 3">
  <p:cSld name="Section Divider 3">
    <p:spTree>
      <p:nvGrpSpPr>
        <p:cNvPr id="1" name="Shape 320"/>
        <p:cNvGrpSpPr/>
        <p:nvPr/>
      </p:nvGrpSpPr>
      <p:grpSpPr>
        <a:xfrm>
          <a:off x="0" y="0"/>
          <a:ext cx="0" cy="0"/>
          <a:chOff x="0" y="0"/>
          <a:chExt cx="0" cy="0"/>
        </a:xfrm>
      </p:grpSpPr>
      <p:sp>
        <p:nvSpPr>
          <p:cNvPr id="321" name="Google Shape;321;p59"/>
          <p:cNvSpPr/>
          <p:nvPr/>
        </p:nvSpPr>
        <p:spPr>
          <a:xfrm>
            <a:off x="0" y="0"/>
            <a:ext cx="9144000" cy="5167313"/>
          </a:xfrm>
          <a:prstGeom prst="rect">
            <a:avLst/>
          </a:prstGeom>
          <a:solidFill>
            <a:srgbClr val="DFBD1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22" name="Google Shape;322;p59" descr="Bull Run_Architecural_Details.png"/>
          <p:cNvPicPr preferRelativeResize="0"/>
          <p:nvPr/>
        </p:nvPicPr>
        <p:blipFill rotWithShape="1">
          <a:blip r:embed="rId2">
            <a:alphaModFix/>
          </a:blip>
          <a:srcRect/>
          <a:stretch/>
        </p:blipFill>
        <p:spPr>
          <a:xfrm>
            <a:off x="0" y="-12700"/>
            <a:ext cx="7086600" cy="5201867"/>
          </a:xfrm>
          <a:prstGeom prst="rect">
            <a:avLst/>
          </a:prstGeom>
          <a:noFill/>
          <a:ln>
            <a:noFill/>
          </a:ln>
        </p:spPr>
      </p:pic>
      <p:sp>
        <p:nvSpPr>
          <p:cNvPr id="323" name="Google Shape;323;p59"/>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Divider 4">
  <p:cSld name="Section Divider 4">
    <p:spTree>
      <p:nvGrpSpPr>
        <p:cNvPr id="1" name="Shape 324"/>
        <p:cNvGrpSpPr/>
        <p:nvPr/>
      </p:nvGrpSpPr>
      <p:grpSpPr>
        <a:xfrm>
          <a:off x="0" y="0"/>
          <a:ext cx="0" cy="0"/>
          <a:chOff x="0" y="0"/>
          <a:chExt cx="0" cy="0"/>
        </a:xfrm>
      </p:grpSpPr>
      <p:sp>
        <p:nvSpPr>
          <p:cNvPr id="325" name="Google Shape;325;p60"/>
          <p:cNvSpPr/>
          <p:nvPr/>
        </p:nvSpPr>
        <p:spPr>
          <a:xfrm>
            <a:off x="0" y="0"/>
            <a:ext cx="9144000" cy="5167313"/>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26" name="Google Shape;326;p60" descr="Founder's Hall_Architecural Details.png"/>
          <p:cNvPicPr preferRelativeResize="0"/>
          <p:nvPr/>
        </p:nvPicPr>
        <p:blipFill rotWithShape="1">
          <a:blip r:embed="rId2">
            <a:alphaModFix/>
          </a:blip>
          <a:srcRect r="39063"/>
          <a:stretch/>
        </p:blipFill>
        <p:spPr>
          <a:xfrm>
            <a:off x="3733800" y="0"/>
            <a:ext cx="5410200" cy="5167809"/>
          </a:xfrm>
          <a:prstGeom prst="rect">
            <a:avLst/>
          </a:prstGeom>
          <a:noFill/>
          <a:ln>
            <a:noFill/>
          </a:ln>
        </p:spPr>
      </p:pic>
      <p:sp>
        <p:nvSpPr>
          <p:cNvPr id="327" name="Google Shape;327;p60"/>
          <p:cNvSpPr txBox="1">
            <a:spLocks noGrp="1"/>
          </p:cNvSpPr>
          <p:nvPr>
            <p:ph type="ctrTitle"/>
          </p:nvPr>
        </p:nvSpPr>
        <p:spPr>
          <a:xfrm>
            <a:off x="228600" y="400050"/>
            <a:ext cx="7239000" cy="4000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8839200" y="0"/>
            <a:ext cx="3048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2" name="Google Shape;52;p13"/>
          <p:cNvSpPr txBox="1">
            <a:spLocks noGrp="1"/>
          </p:cNvSpPr>
          <p:nvPr>
            <p:ph type="body" idx="1"/>
          </p:nvPr>
        </p:nvSpPr>
        <p:spPr>
          <a:xfrm>
            <a:off x="381000" y="285750"/>
            <a:ext cx="8001000" cy="440055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300"/>
              </a:spcBef>
              <a:spcAft>
                <a:spcPts val="0"/>
              </a:spcAft>
              <a:buSzPts val="1100"/>
              <a:buNone/>
              <a:defRPr sz="14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2pPr>
            <a:lvl3pPr marL="1371600" marR="0" lvl="2" indent="-228600" algn="l" rtl="0">
              <a:spcBef>
                <a:spcPts val="200"/>
              </a:spcBef>
              <a:spcAft>
                <a:spcPts val="0"/>
              </a:spcAft>
              <a:buSzPts val="1100"/>
              <a:buNone/>
              <a:defRPr sz="1100" b="0" i="0" u="none" strike="noStrike" cap="none">
                <a:solidFill>
                  <a:srgbClr val="000000"/>
                </a:solidFill>
                <a:latin typeface="Calibri"/>
                <a:ea typeface="Calibri"/>
                <a:cs typeface="Calibri"/>
                <a:sym typeface="Calibri"/>
              </a:defRPr>
            </a:lvl3pPr>
            <a:lvl4pPr marL="1828800" marR="0" lvl="3" indent="-228600"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4pPr>
            <a:lvl5pPr marL="2286000" marR="0" lvl="4" indent="-228600" algn="l" rtl="0">
              <a:spcBef>
                <a:spcPts val="200"/>
              </a:spcBef>
              <a:spcAft>
                <a:spcPts val="0"/>
              </a:spcAft>
              <a:buSzPts val="1100"/>
              <a:buNone/>
              <a:defRPr sz="800" b="0" i="0" u="none" strike="noStrike" cap="none">
                <a:solidFill>
                  <a:srgbClr val="000000"/>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a:off x="0" y="0"/>
            <a:ext cx="762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4" name="Google Shape;54;p13"/>
          <p:cNvSpPr txBox="1"/>
          <p:nvPr/>
        </p:nvSpPr>
        <p:spPr>
          <a:xfrm>
            <a:off x="4648200" y="4857750"/>
            <a:ext cx="3733800" cy="228600"/>
          </a:xfrm>
          <a:prstGeom prst="rect">
            <a:avLst/>
          </a:prstGeom>
          <a:noFill/>
          <a:ln>
            <a:noFill/>
          </a:ln>
        </p:spPr>
        <p:txBody>
          <a:bodyPr spcFirstLastPara="1" wrap="square" lIns="68575" tIns="34275" rIns="0" bIns="34275" anchor="t" anchorCtr="0">
            <a:noAutofit/>
          </a:bodyPr>
          <a:lstStyle/>
          <a:p>
            <a:pPr marL="0" marR="0" lvl="0" indent="0" algn="r" rtl="0">
              <a:spcBef>
                <a:spcPts val="0"/>
              </a:spcBef>
              <a:spcAft>
                <a:spcPts val="0"/>
              </a:spcAft>
              <a:buNone/>
            </a:pPr>
            <a:r>
              <a:rPr lang="en" sz="700" b="0" i="0" u="none" strike="noStrike" cap="none">
                <a:solidFill>
                  <a:srgbClr val="000000"/>
                </a:solidFill>
                <a:latin typeface="Calibri"/>
                <a:ea typeface="Calibri"/>
                <a:cs typeface="Calibri"/>
                <a:sym typeface="Calibri"/>
              </a:rPr>
              <a:t>GEORGE MASON UNIVERSITY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7"/>
          <p:cNvSpPr/>
          <p:nvPr/>
        </p:nvSpPr>
        <p:spPr>
          <a:xfrm>
            <a:off x="8839200" y="0"/>
            <a:ext cx="3048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p37"/>
          <p:cNvSpPr txBox="1">
            <a:spLocks noGrp="1"/>
          </p:cNvSpPr>
          <p:nvPr>
            <p:ph type="body" idx="1"/>
          </p:nvPr>
        </p:nvSpPr>
        <p:spPr>
          <a:xfrm>
            <a:off x="381000" y="285750"/>
            <a:ext cx="8001000" cy="440055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0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200"/>
              </a:spcBef>
              <a:spcAft>
                <a:spcPts val="0"/>
              </a:spcAft>
              <a:buClr>
                <a:srgbClr val="000000"/>
              </a:buClr>
              <a:buSzPts val="1100"/>
              <a:buFont typeface="Arial"/>
              <a:buNone/>
              <a:defRPr sz="11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200"/>
              </a:spcBef>
              <a:spcAft>
                <a:spcPts val="0"/>
              </a:spcAft>
              <a:buClr>
                <a:srgbClr val="000000"/>
              </a:buClr>
              <a:buSzPts val="1100"/>
              <a:buFont typeface="Arial"/>
              <a:buNone/>
              <a:defRPr sz="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200"/>
              </a:spcBef>
              <a:spcAft>
                <a:spcPts val="0"/>
              </a:spcAft>
              <a:buClr>
                <a:srgbClr val="000000"/>
              </a:buClr>
              <a:buSzPts val="1100"/>
              <a:buFont typeface="Arial"/>
              <a:buNone/>
              <a:defRPr sz="800" b="0" i="0" u="none" strike="noStrike" cap="none">
                <a:solidFill>
                  <a:srgbClr val="00000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Calibri"/>
              <a:buChar char="•"/>
              <a:defRPr sz="1500" b="0" i="0" u="none" strike="noStrike" cap="none">
                <a:solidFill>
                  <a:schemeClr val="dk1"/>
                </a:solidFill>
                <a:latin typeface="Calibri"/>
                <a:ea typeface="Calibri"/>
                <a:cs typeface="Calibri"/>
                <a:sym typeface="Calibri"/>
              </a:defRPr>
            </a:lvl9pPr>
          </a:lstStyle>
          <a:p>
            <a:endParaRPr/>
          </a:p>
        </p:txBody>
      </p:sp>
      <p:sp>
        <p:nvSpPr>
          <p:cNvPr id="192" name="Google Shape;192;p37"/>
          <p:cNvSpPr/>
          <p:nvPr/>
        </p:nvSpPr>
        <p:spPr>
          <a:xfrm>
            <a:off x="0" y="0"/>
            <a:ext cx="762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3" name="Google Shape;193;p37"/>
          <p:cNvSpPr txBox="1"/>
          <p:nvPr/>
        </p:nvSpPr>
        <p:spPr>
          <a:xfrm>
            <a:off x="4648200" y="4857750"/>
            <a:ext cx="3733800" cy="228600"/>
          </a:xfrm>
          <a:prstGeom prst="rect">
            <a:avLst/>
          </a:prstGeom>
          <a:noFill/>
          <a:ln>
            <a:noFill/>
          </a:ln>
        </p:spPr>
        <p:txBody>
          <a:bodyPr spcFirstLastPara="1" wrap="square" lIns="68575" tIns="34275" rIns="0" bIns="34275"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Calibri"/>
                <a:ea typeface="Calibri"/>
                <a:cs typeface="Calibri"/>
                <a:sym typeface="Calibri"/>
              </a:rPr>
              <a:t>GEORGE MASON UNIVERSITY</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1"/>
          <p:cNvSpPr txBox="1">
            <a:spLocks noGrp="1"/>
          </p:cNvSpPr>
          <p:nvPr>
            <p:ph type="ctrTitle"/>
          </p:nvPr>
        </p:nvSpPr>
        <p:spPr>
          <a:xfrm>
            <a:off x="228600" y="3086100"/>
            <a:ext cx="8572500" cy="40005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800" dirty="0"/>
              <a:t>SPRINT 1 STATUS UPDATE FINAL</a:t>
            </a:r>
            <a:endParaRPr dirty="0"/>
          </a:p>
        </p:txBody>
      </p:sp>
      <p:sp>
        <p:nvSpPr>
          <p:cNvPr id="333" name="Google Shape;333;p61"/>
          <p:cNvSpPr txBox="1">
            <a:spLocks noGrp="1"/>
          </p:cNvSpPr>
          <p:nvPr>
            <p:ph type="subTitle" idx="1"/>
          </p:nvPr>
        </p:nvSpPr>
        <p:spPr>
          <a:xfrm>
            <a:off x="228600" y="3529584"/>
            <a:ext cx="6858000" cy="1371600"/>
          </a:xfrm>
          <a:prstGeom prst="rect">
            <a:avLst/>
          </a:prstGeom>
          <a:solidFill>
            <a:schemeClr val="lt1"/>
          </a:solidFill>
          <a:ln>
            <a:noFill/>
          </a:ln>
        </p:spPr>
        <p:txBody>
          <a:bodyPr spcFirstLastPara="1" wrap="square" lIns="68575" tIns="34275" rIns="68575" bIns="34275" anchor="t" anchorCtr="0">
            <a:noAutofit/>
          </a:bodyPr>
          <a:lstStyle/>
          <a:p>
            <a:pPr marL="0" lvl="0" indent="0" algn="l" rtl="0">
              <a:spcBef>
                <a:spcPts val="0"/>
              </a:spcBef>
              <a:spcAft>
                <a:spcPts val="0"/>
              </a:spcAft>
              <a:buClr>
                <a:srgbClr val="665951"/>
              </a:buClr>
              <a:buSzPts val="1500"/>
              <a:buFont typeface="Calibri"/>
              <a:buNone/>
            </a:pPr>
            <a:r>
              <a:rPr lang="en" sz="1600" dirty="0">
                <a:solidFill>
                  <a:srgbClr val="242424"/>
                </a:solidFill>
                <a:highlight>
                  <a:srgbClr val="FFFFFF"/>
                </a:highlight>
                <a:latin typeface="Arial"/>
                <a:ea typeface="Arial"/>
                <a:cs typeface="Arial"/>
                <a:sym typeface="Arial"/>
              </a:rPr>
              <a:t>Integrating data catalogs with content search technologies</a:t>
            </a:r>
            <a:br>
              <a:rPr lang="en" dirty="0"/>
            </a:br>
            <a:endParaRPr dirty="0"/>
          </a:p>
          <a:p>
            <a:pPr marL="0" lvl="0" indent="0" algn="l" rtl="0">
              <a:spcBef>
                <a:spcPts val="300"/>
              </a:spcBef>
              <a:spcAft>
                <a:spcPts val="0"/>
              </a:spcAft>
              <a:buClr>
                <a:srgbClr val="665951"/>
              </a:buClr>
              <a:buSzPts val="1400"/>
              <a:buFont typeface="Calibri"/>
              <a:buNone/>
            </a:pPr>
            <a:r>
              <a:rPr lang="en" sz="1400" dirty="0"/>
              <a:t>Team Name: Mindbots</a:t>
            </a:r>
            <a:endParaRPr dirty="0"/>
          </a:p>
          <a:p>
            <a:pPr marL="0" lvl="0" indent="0" algn="l" rtl="0">
              <a:spcBef>
                <a:spcPts val="300"/>
              </a:spcBef>
              <a:spcAft>
                <a:spcPts val="0"/>
              </a:spcAft>
              <a:buClr>
                <a:srgbClr val="665951"/>
              </a:buClr>
              <a:buSzPts val="1400"/>
              <a:buFont typeface="Calibri"/>
              <a:buNone/>
            </a:pPr>
            <a:r>
              <a:rPr lang="en" sz="1400" dirty="0"/>
              <a:t>Week 4</a:t>
            </a:r>
            <a:endParaRPr dirty="0"/>
          </a:p>
          <a:p>
            <a:pPr marL="0" lvl="0" indent="0" algn="l" rtl="0">
              <a:spcBef>
                <a:spcPts val="300"/>
              </a:spcBef>
              <a:spcAft>
                <a:spcPts val="0"/>
              </a:spcAft>
              <a:buClr>
                <a:srgbClr val="665951"/>
              </a:buClr>
              <a:buSzPts val="1400"/>
              <a:buFont typeface="Calibri"/>
              <a:buNone/>
            </a:pPr>
            <a:r>
              <a:rPr lang="en" sz="1400" dirty="0"/>
              <a:t>Date 02/13/23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WEEKLY PARTNER MEETING</a:t>
            </a:r>
            <a:endParaRPr/>
          </a:p>
        </p:txBody>
      </p:sp>
      <p:sp>
        <p:nvSpPr>
          <p:cNvPr id="450" name="Google Shape;450;p69"/>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None/>
            </a:pPr>
            <a:r>
              <a:rPr lang="en"/>
              <a:t>Partner name [Primary Partner POC]</a:t>
            </a:r>
            <a:endParaRPr/>
          </a:p>
          <a:p>
            <a:pPr marL="254000" lvl="0" indent="-254000" algn="l" rtl="0">
              <a:spcBef>
                <a:spcPts val="300"/>
              </a:spcBef>
              <a:spcAft>
                <a:spcPts val="0"/>
              </a:spcAft>
              <a:buClr>
                <a:schemeClr val="dk1"/>
              </a:buClr>
              <a:buSzPts val="1400"/>
              <a:buFont typeface="Calibri"/>
              <a:buAutoNum type="arabicPeriod"/>
            </a:pPr>
            <a:r>
              <a:rPr lang="en"/>
              <a:t>Team Progress from Prior Week</a:t>
            </a:r>
            <a:endParaRPr/>
          </a:p>
          <a:p>
            <a:pPr marL="254000" lvl="0" indent="-254000" algn="l" rtl="0">
              <a:spcBef>
                <a:spcPts val="300"/>
              </a:spcBef>
              <a:spcAft>
                <a:spcPts val="0"/>
              </a:spcAft>
              <a:buClr>
                <a:schemeClr val="dk1"/>
              </a:buClr>
              <a:buSzPts val="1400"/>
              <a:buFont typeface="Calibri"/>
              <a:buAutoNum type="arabicPeriod"/>
            </a:pPr>
            <a:r>
              <a:rPr lang="en"/>
              <a:t>Team Tasks for Current Week</a:t>
            </a:r>
            <a:endParaRPr/>
          </a:p>
          <a:p>
            <a:pPr marL="254000" lvl="0" indent="-254000" algn="l" rtl="0">
              <a:spcBef>
                <a:spcPts val="300"/>
              </a:spcBef>
              <a:spcAft>
                <a:spcPts val="0"/>
              </a:spcAft>
              <a:buClr>
                <a:schemeClr val="dk1"/>
              </a:buClr>
              <a:buSzPts val="1400"/>
              <a:buFont typeface="Calibri"/>
              <a:buAutoNum type="arabicPeriod"/>
            </a:pPr>
            <a:r>
              <a:rPr lang="en"/>
              <a:t>Other Items Discussed</a:t>
            </a:r>
            <a:endParaRPr/>
          </a:p>
          <a:p>
            <a:pPr marL="254000" lvl="0" indent="-254000" algn="l" rtl="0">
              <a:spcBef>
                <a:spcPts val="300"/>
              </a:spcBef>
              <a:spcAft>
                <a:spcPts val="0"/>
              </a:spcAft>
              <a:buNone/>
            </a:pPr>
            <a:endParaRPr/>
          </a:p>
          <a:p>
            <a:pPr marL="254000" lvl="0" indent="-254000" algn="l" rtl="0">
              <a:spcBef>
                <a:spcPts val="3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2"/>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YOUTRACK</a:t>
            </a:r>
            <a:endParaRPr/>
          </a:p>
        </p:txBody>
      </p:sp>
      <p:sp>
        <p:nvSpPr>
          <p:cNvPr id="339" name="Google Shape;339;p62"/>
          <p:cNvSpPr txBox="1">
            <a:spLocks noGrp="1"/>
          </p:cNvSpPr>
          <p:nvPr>
            <p:ph type="body" idx="2"/>
          </p:nvPr>
        </p:nvSpPr>
        <p:spPr>
          <a:xfrm>
            <a:off x="304800" y="876300"/>
            <a:ext cx="8077200" cy="37719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None/>
            </a:pPr>
            <a:endParaRPr dirty="0"/>
          </a:p>
        </p:txBody>
      </p:sp>
      <p:pic>
        <p:nvPicPr>
          <p:cNvPr id="3" name="Picture 2">
            <a:extLst>
              <a:ext uri="{FF2B5EF4-FFF2-40B4-BE49-F238E27FC236}">
                <a16:creationId xmlns:a16="http://schemas.microsoft.com/office/drawing/2014/main" id="{76E0AFEF-D2B4-64CD-3A4E-27EEF3E520B9}"/>
              </a:ext>
            </a:extLst>
          </p:cNvPr>
          <p:cNvPicPr>
            <a:picLocks noChangeAspect="1"/>
          </p:cNvPicPr>
          <p:nvPr/>
        </p:nvPicPr>
        <p:blipFill>
          <a:blip r:embed="rId3"/>
          <a:stretch>
            <a:fillRect/>
          </a:stretch>
        </p:blipFill>
        <p:spPr>
          <a:xfrm>
            <a:off x="304800" y="556021"/>
            <a:ext cx="8367996" cy="40314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412" name="Google Shape;412;p63"/>
          <p:cNvPicPr preferRelativeResize="0"/>
          <p:nvPr/>
        </p:nvPicPr>
        <p:blipFill rotWithShape="1">
          <a:blip r:embed="rId3">
            <a:alphaModFix/>
          </a:blip>
          <a:srcRect/>
          <a:stretch/>
        </p:blipFill>
        <p:spPr>
          <a:xfrm>
            <a:off x="4507649" y="943188"/>
            <a:ext cx="561150" cy="539986"/>
          </a:xfrm>
          <a:prstGeom prst="ellipse">
            <a:avLst/>
          </a:prstGeom>
          <a:blipFill rotWithShape="1">
            <a:blip r:embed="rId4">
              <a:alphaModFix/>
            </a:blip>
            <a:stretch>
              <a:fillRect t="-6998" b="-6997"/>
            </a:stretch>
          </a:blip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pic>
      <p:sp>
        <p:nvSpPr>
          <p:cNvPr id="380" name="Google Shape;380;p63"/>
          <p:cNvSpPr/>
          <p:nvPr/>
        </p:nvSpPr>
        <p:spPr>
          <a:xfrm>
            <a:off x="4369743" y="1618389"/>
            <a:ext cx="557700" cy="561300"/>
          </a:xfrm>
          <a:prstGeom prst="ellipse">
            <a:avLst/>
          </a:prstGeom>
          <a:blipFill rotWithShape="1">
            <a:blip r:embed="rId4">
              <a:alphaModFix/>
            </a:blip>
            <a:stretch>
              <a:fillRect t="-6998" b="-6997"/>
            </a:stretch>
          </a:blip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3"/>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lnSpc>
                <a:spcPct val="100000"/>
              </a:lnSpc>
              <a:spcBef>
                <a:spcPts val="0"/>
              </a:spcBef>
              <a:spcAft>
                <a:spcPts val="0"/>
              </a:spcAft>
              <a:buSzPts val="1100"/>
              <a:buNone/>
            </a:pPr>
            <a:r>
              <a:rPr lang="en"/>
              <a:t>TEAM MEMBERS</a:t>
            </a:r>
            <a:endParaRPr/>
          </a:p>
          <a:p>
            <a:pPr marL="0" lvl="0" indent="0" algn="l" rtl="0">
              <a:lnSpc>
                <a:spcPct val="100000"/>
              </a:lnSpc>
              <a:spcBef>
                <a:spcPts val="0"/>
              </a:spcBef>
              <a:spcAft>
                <a:spcPts val="0"/>
              </a:spcAft>
              <a:buSzPts val="1100"/>
              <a:buNone/>
            </a:pPr>
            <a:endParaRPr/>
          </a:p>
        </p:txBody>
      </p:sp>
      <p:pic>
        <p:nvPicPr>
          <p:cNvPr id="346" name="Google Shape;346;p63"/>
          <p:cNvPicPr preferRelativeResize="0"/>
          <p:nvPr/>
        </p:nvPicPr>
        <p:blipFill rotWithShape="1">
          <a:blip r:embed="rId5">
            <a:alphaModFix/>
          </a:blip>
          <a:srcRect/>
          <a:stretch/>
        </p:blipFill>
        <p:spPr>
          <a:xfrm>
            <a:off x="2062550" y="3779750"/>
            <a:ext cx="557700" cy="557700"/>
          </a:xfrm>
          <a:prstGeom prst="ellipse">
            <a:avLst/>
          </a:prstGeom>
          <a:no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pic>
      <p:pic>
        <p:nvPicPr>
          <p:cNvPr id="347" name="Google Shape;347;p63"/>
          <p:cNvPicPr preferRelativeResize="0"/>
          <p:nvPr/>
        </p:nvPicPr>
        <p:blipFill rotWithShape="1">
          <a:blip r:embed="rId6">
            <a:alphaModFix/>
          </a:blip>
          <a:srcRect l="44696" t="24860" r="4458" b="45393"/>
          <a:stretch/>
        </p:blipFill>
        <p:spPr>
          <a:xfrm>
            <a:off x="3762863" y="2917825"/>
            <a:ext cx="557700" cy="557700"/>
          </a:xfrm>
          <a:prstGeom prst="ellipse">
            <a:avLst/>
          </a:prstGeom>
          <a:no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pic>
      <p:sp>
        <p:nvSpPr>
          <p:cNvPr id="348" name="Google Shape;348;p63"/>
          <p:cNvSpPr/>
          <p:nvPr/>
        </p:nvSpPr>
        <p:spPr>
          <a:xfrm>
            <a:off x="4152885" y="2280321"/>
            <a:ext cx="561300" cy="561300"/>
          </a:xfrm>
          <a:prstGeom prst="ellipse">
            <a:avLst/>
          </a:prstGeom>
          <a:blipFill rotWithShape="1">
            <a:blip r:embed="rId7">
              <a:alphaModFix/>
            </a:blip>
            <a:stretch>
              <a:fillRect l="-4998" r="-4998"/>
            </a:stretch>
          </a:blipFill>
          <a:ln w="38100" cap="flat" cmpd="sng">
            <a:solidFill>
              <a:schemeClr val="lt1"/>
            </a:solidFill>
            <a:prstDash val="solid"/>
            <a:round/>
            <a:headEnd type="none" w="sm" len="sm"/>
            <a:tailEnd type="none" w="sm" len="sm"/>
          </a:ln>
          <a:effectLst>
            <a:outerShdw blurRad="65500" dist="38100" dir="5400000" rotWithShape="0">
              <a:srgbClr val="000000">
                <a:alpha val="4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 name="Google Shape;349;p63"/>
          <p:cNvGrpSpPr/>
          <p:nvPr/>
        </p:nvGrpSpPr>
        <p:grpSpPr>
          <a:xfrm>
            <a:off x="2437884" y="594874"/>
            <a:ext cx="3632726" cy="3953762"/>
            <a:chOff x="1840712" y="31165"/>
            <a:chExt cx="4843635" cy="5271682"/>
          </a:xfrm>
        </p:grpSpPr>
        <p:sp>
          <p:nvSpPr>
            <p:cNvPr id="350" name="Google Shape;350;p63"/>
            <p:cNvSpPr/>
            <p:nvPr/>
          </p:nvSpPr>
          <p:spPr>
            <a:xfrm>
              <a:off x="2879044" y="4525060"/>
              <a:ext cx="74700" cy="74700"/>
            </a:xfrm>
            <a:prstGeom prst="ellipse">
              <a:avLst/>
            </a:prstGeom>
            <a:solidFill>
              <a:srgbClr val="99611C"/>
            </a:solidFill>
            <a:ln w="42500" cap="flat" cmpd="sng">
              <a:solidFill>
                <a:srgbClr val="99611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3"/>
            <p:cNvSpPr/>
            <p:nvPr/>
          </p:nvSpPr>
          <p:spPr>
            <a:xfrm>
              <a:off x="2719807" y="4593335"/>
              <a:ext cx="74700" cy="74700"/>
            </a:xfrm>
            <a:prstGeom prst="ellipse">
              <a:avLst/>
            </a:prstGeom>
            <a:solidFill>
              <a:srgbClr val="986021"/>
            </a:solidFill>
            <a:ln w="42500" cap="flat" cmpd="sng">
              <a:solidFill>
                <a:srgbClr val="98602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3"/>
            <p:cNvSpPr/>
            <p:nvPr/>
          </p:nvSpPr>
          <p:spPr>
            <a:xfrm>
              <a:off x="2557577" y="4651476"/>
              <a:ext cx="74700" cy="74700"/>
            </a:xfrm>
            <a:prstGeom prst="ellipse">
              <a:avLst/>
            </a:prstGeom>
            <a:solidFill>
              <a:srgbClr val="986125"/>
            </a:solidFill>
            <a:ln w="42500" cap="flat" cmpd="sng">
              <a:solidFill>
                <a:srgbClr val="986125"/>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3"/>
            <p:cNvSpPr/>
            <p:nvPr/>
          </p:nvSpPr>
          <p:spPr>
            <a:xfrm>
              <a:off x="2392952" y="4698948"/>
              <a:ext cx="74700" cy="74700"/>
            </a:xfrm>
            <a:prstGeom prst="ellipse">
              <a:avLst/>
            </a:prstGeom>
            <a:solidFill>
              <a:srgbClr val="996229"/>
            </a:solidFill>
            <a:ln w="42500" cap="flat" cmpd="sng">
              <a:solidFill>
                <a:srgbClr val="99622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3"/>
            <p:cNvSpPr/>
            <p:nvPr/>
          </p:nvSpPr>
          <p:spPr>
            <a:xfrm>
              <a:off x="2226532" y="4735753"/>
              <a:ext cx="74700" cy="74700"/>
            </a:xfrm>
            <a:prstGeom prst="ellipse">
              <a:avLst/>
            </a:prstGeom>
            <a:solidFill>
              <a:srgbClr val="99632D"/>
            </a:solidFill>
            <a:ln w="42500" cap="flat" cmpd="sng">
              <a:solidFill>
                <a:srgbClr val="99632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3"/>
            <p:cNvSpPr/>
            <p:nvPr/>
          </p:nvSpPr>
          <p:spPr>
            <a:xfrm>
              <a:off x="3782982" y="3885513"/>
              <a:ext cx="74700" cy="74700"/>
            </a:xfrm>
            <a:prstGeom prst="ellipse">
              <a:avLst/>
            </a:prstGeom>
            <a:solidFill>
              <a:srgbClr val="986532"/>
            </a:solidFill>
            <a:ln w="42500" cap="flat" cmpd="sng">
              <a:solidFill>
                <a:srgbClr val="98653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3"/>
            <p:cNvSpPr/>
            <p:nvPr/>
          </p:nvSpPr>
          <p:spPr>
            <a:xfrm>
              <a:off x="3650086" y="4012463"/>
              <a:ext cx="74700" cy="74700"/>
            </a:xfrm>
            <a:prstGeom prst="ellipse">
              <a:avLst/>
            </a:prstGeom>
            <a:solidFill>
              <a:srgbClr val="986636"/>
            </a:solidFill>
            <a:ln w="42500" cap="flat" cmpd="sng">
              <a:solidFill>
                <a:srgbClr val="98663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3"/>
            <p:cNvSpPr/>
            <p:nvPr/>
          </p:nvSpPr>
          <p:spPr>
            <a:xfrm>
              <a:off x="4360066" y="3131819"/>
              <a:ext cx="74700" cy="74700"/>
            </a:xfrm>
            <a:prstGeom prst="ellipse">
              <a:avLst/>
            </a:prstGeom>
            <a:solidFill>
              <a:srgbClr val="97673C"/>
            </a:solidFill>
            <a:ln w="42500" cap="flat" cmpd="sng">
              <a:solidFill>
                <a:srgbClr val="97673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3"/>
            <p:cNvSpPr/>
            <p:nvPr/>
          </p:nvSpPr>
          <p:spPr>
            <a:xfrm>
              <a:off x="4750975" y="2240508"/>
              <a:ext cx="74700" cy="74700"/>
            </a:xfrm>
            <a:prstGeom prst="ellipse">
              <a:avLst/>
            </a:prstGeom>
            <a:solidFill>
              <a:srgbClr val="966841"/>
            </a:solidFill>
            <a:ln w="42500" cap="flat" cmpd="sng">
              <a:solidFill>
                <a:srgbClr val="96684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3"/>
            <p:cNvSpPr/>
            <p:nvPr/>
          </p:nvSpPr>
          <p:spPr>
            <a:xfrm>
              <a:off x="4937150" y="1312392"/>
              <a:ext cx="74700" cy="74700"/>
            </a:xfrm>
            <a:prstGeom prst="ellipse">
              <a:avLst/>
            </a:prstGeom>
            <a:solidFill>
              <a:srgbClr val="966A46"/>
            </a:solidFill>
            <a:ln w="42500" cap="flat" cmpd="sng">
              <a:solidFill>
                <a:srgbClr val="966A4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3"/>
            <p:cNvSpPr/>
            <p:nvPr/>
          </p:nvSpPr>
          <p:spPr>
            <a:xfrm>
              <a:off x="4774920" y="209321"/>
              <a:ext cx="74700" cy="74700"/>
            </a:xfrm>
            <a:prstGeom prst="ellipse">
              <a:avLst/>
            </a:prstGeom>
            <a:solidFill>
              <a:srgbClr val="956C4B"/>
            </a:solidFill>
            <a:ln w="42500" cap="flat" cmpd="sng">
              <a:solidFill>
                <a:srgbClr val="956C4B"/>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3"/>
            <p:cNvSpPr/>
            <p:nvPr/>
          </p:nvSpPr>
          <p:spPr>
            <a:xfrm>
              <a:off x="4885668" y="120243"/>
              <a:ext cx="74700" cy="74700"/>
            </a:xfrm>
            <a:prstGeom prst="ellipse">
              <a:avLst/>
            </a:prstGeom>
            <a:solidFill>
              <a:srgbClr val="946E50"/>
            </a:solidFill>
            <a:ln w="42500" cap="flat" cmpd="sng">
              <a:solidFill>
                <a:srgbClr val="946E5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3"/>
            <p:cNvSpPr/>
            <p:nvPr/>
          </p:nvSpPr>
          <p:spPr>
            <a:xfrm>
              <a:off x="4997014" y="31165"/>
              <a:ext cx="74700" cy="74700"/>
            </a:xfrm>
            <a:prstGeom prst="ellipse">
              <a:avLst/>
            </a:prstGeom>
            <a:solidFill>
              <a:srgbClr val="937055"/>
            </a:solidFill>
            <a:ln w="42500" cap="flat" cmpd="sng">
              <a:solidFill>
                <a:srgbClr val="937055"/>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3"/>
            <p:cNvSpPr/>
            <p:nvPr/>
          </p:nvSpPr>
          <p:spPr>
            <a:xfrm>
              <a:off x="5107761" y="120243"/>
              <a:ext cx="74700" cy="74700"/>
            </a:xfrm>
            <a:prstGeom prst="ellipse">
              <a:avLst/>
            </a:prstGeom>
            <a:solidFill>
              <a:srgbClr val="90725C"/>
            </a:solidFill>
            <a:ln w="42500" cap="flat" cmpd="sng">
              <a:solidFill>
                <a:srgbClr val="90725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3"/>
            <p:cNvSpPr/>
            <p:nvPr/>
          </p:nvSpPr>
          <p:spPr>
            <a:xfrm>
              <a:off x="5218509" y="209321"/>
              <a:ext cx="74700" cy="74700"/>
            </a:xfrm>
            <a:prstGeom prst="ellipse">
              <a:avLst/>
            </a:prstGeom>
            <a:solidFill>
              <a:srgbClr val="8F7462"/>
            </a:solidFill>
            <a:ln w="42500" cap="flat" cmpd="sng">
              <a:solidFill>
                <a:srgbClr val="8F746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3"/>
            <p:cNvSpPr/>
            <p:nvPr/>
          </p:nvSpPr>
          <p:spPr>
            <a:xfrm>
              <a:off x="4997014" y="218922"/>
              <a:ext cx="74700" cy="74700"/>
            </a:xfrm>
            <a:prstGeom prst="ellipse">
              <a:avLst/>
            </a:prstGeom>
            <a:solidFill>
              <a:srgbClr val="8D7667"/>
            </a:solidFill>
            <a:ln w="42500" cap="flat" cmpd="sng">
              <a:solidFill>
                <a:srgbClr val="8D766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3"/>
            <p:cNvSpPr/>
            <p:nvPr/>
          </p:nvSpPr>
          <p:spPr>
            <a:xfrm>
              <a:off x="4997014" y="406679"/>
              <a:ext cx="74700" cy="74700"/>
            </a:xfrm>
            <a:prstGeom prst="ellipse">
              <a:avLst/>
            </a:prstGeom>
            <a:solidFill>
              <a:srgbClr val="8C7A6D"/>
            </a:solidFill>
            <a:ln w="42500" cap="flat" cmpd="sng">
              <a:solidFill>
                <a:srgbClr val="8C7A6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3"/>
            <p:cNvSpPr/>
            <p:nvPr/>
          </p:nvSpPr>
          <p:spPr>
            <a:xfrm>
              <a:off x="1840712" y="4870247"/>
              <a:ext cx="1614000" cy="432600"/>
            </a:xfrm>
            <a:prstGeom prst="roundRect">
              <a:avLst>
                <a:gd name="adj" fmla="val 16667"/>
              </a:avLst>
            </a:prstGeom>
            <a:solidFill>
              <a:srgbClr val="99611C"/>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3"/>
            <p:cNvSpPr txBox="1"/>
            <p:nvPr/>
          </p:nvSpPr>
          <p:spPr>
            <a:xfrm>
              <a:off x="1861829" y="4891364"/>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Ravinder singh</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Scrum Master</a:t>
              </a:r>
              <a:endParaRPr sz="1100" b="0" i="0" u="none" strike="noStrike" cap="none">
                <a:solidFill>
                  <a:srgbClr val="000000"/>
                </a:solidFill>
                <a:latin typeface="Arial"/>
                <a:ea typeface="Arial"/>
                <a:cs typeface="Arial"/>
                <a:sym typeface="Arial"/>
              </a:endParaRPr>
            </a:p>
          </p:txBody>
        </p:sp>
        <p:sp>
          <p:nvSpPr>
            <p:cNvPr id="369" name="Google Shape;369;p63"/>
            <p:cNvSpPr/>
            <p:nvPr/>
          </p:nvSpPr>
          <p:spPr>
            <a:xfrm>
              <a:off x="3388183" y="4355516"/>
              <a:ext cx="1614000" cy="432600"/>
            </a:xfrm>
            <a:prstGeom prst="roundRect">
              <a:avLst>
                <a:gd name="adj" fmla="val 16667"/>
              </a:avLst>
            </a:prstGeom>
            <a:solidFill>
              <a:srgbClr val="98622A"/>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3"/>
            <p:cNvSpPr txBox="1"/>
            <p:nvPr/>
          </p:nvSpPr>
          <p:spPr>
            <a:xfrm>
              <a:off x="3409300" y="4355633"/>
              <a:ext cx="1795200" cy="4326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Prakruti Kothari</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Product Owner</a:t>
              </a:r>
              <a:endParaRPr sz="1100" b="0" i="0" u="none" strike="noStrike" cap="none">
                <a:solidFill>
                  <a:srgbClr val="000000"/>
                </a:solidFill>
                <a:latin typeface="Arial"/>
                <a:ea typeface="Arial"/>
                <a:cs typeface="Arial"/>
                <a:sym typeface="Arial"/>
              </a:endParaRPr>
            </a:p>
          </p:txBody>
        </p:sp>
        <p:sp>
          <p:nvSpPr>
            <p:cNvPr id="371" name="Google Shape;371;p63"/>
            <p:cNvSpPr/>
            <p:nvPr/>
          </p:nvSpPr>
          <p:spPr>
            <a:xfrm>
              <a:off x="4151442" y="3584753"/>
              <a:ext cx="1614000" cy="432600"/>
            </a:xfrm>
            <a:prstGeom prst="roundRect">
              <a:avLst>
                <a:gd name="adj" fmla="val 16667"/>
              </a:avLst>
            </a:prstGeom>
            <a:solidFill>
              <a:srgbClr val="976639"/>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3"/>
            <p:cNvSpPr txBox="1"/>
            <p:nvPr/>
          </p:nvSpPr>
          <p:spPr>
            <a:xfrm>
              <a:off x="4172559" y="3605870"/>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Sachin Mote</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sp>
          <p:nvSpPr>
            <p:cNvPr id="373" name="Google Shape;373;p63"/>
            <p:cNvSpPr/>
            <p:nvPr/>
          </p:nvSpPr>
          <p:spPr>
            <a:xfrm>
              <a:off x="4611792" y="2740914"/>
              <a:ext cx="1614000" cy="432600"/>
            </a:xfrm>
            <a:prstGeom prst="roundRect">
              <a:avLst>
                <a:gd name="adj" fmla="val 16667"/>
              </a:avLst>
            </a:prstGeom>
            <a:solidFill>
              <a:srgbClr val="956B49"/>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3"/>
            <p:cNvSpPr txBox="1"/>
            <p:nvPr/>
          </p:nvSpPr>
          <p:spPr>
            <a:xfrm>
              <a:off x="4632909" y="2762031"/>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Saiprem Vemulapalli</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sp>
          <p:nvSpPr>
            <p:cNvPr id="375" name="Google Shape;375;p63"/>
            <p:cNvSpPr/>
            <p:nvPr/>
          </p:nvSpPr>
          <p:spPr>
            <a:xfrm>
              <a:off x="4908715" y="1832000"/>
              <a:ext cx="1614000" cy="432600"/>
            </a:xfrm>
            <a:prstGeom prst="roundRect">
              <a:avLst>
                <a:gd name="adj" fmla="val 16667"/>
              </a:avLst>
            </a:prstGeom>
            <a:solidFill>
              <a:srgbClr val="91725A"/>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3"/>
            <p:cNvSpPr txBox="1"/>
            <p:nvPr/>
          </p:nvSpPr>
          <p:spPr>
            <a:xfrm>
              <a:off x="4929832" y="1853117"/>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Sahithi</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sp>
          <p:nvSpPr>
            <p:cNvPr id="377" name="Google Shape;377;p63"/>
            <p:cNvSpPr/>
            <p:nvPr/>
          </p:nvSpPr>
          <p:spPr>
            <a:xfrm>
              <a:off x="5070347" y="938022"/>
              <a:ext cx="1614000" cy="432600"/>
            </a:xfrm>
            <a:prstGeom prst="roundRect">
              <a:avLst>
                <a:gd name="adj" fmla="val 16667"/>
              </a:avLst>
            </a:prstGeom>
            <a:solidFill>
              <a:srgbClr val="8C7A6D"/>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3"/>
            <p:cNvSpPr txBox="1"/>
            <p:nvPr/>
          </p:nvSpPr>
          <p:spPr>
            <a:xfrm>
              <a:off x="5091464" y="959139"/>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Bhavana Macha</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grpSp>
      <p:pic>
        <p:nvPicPr>
          <p:cNvPr id="381" name="Google Shape;381;p63"/>
          <p:cNvPicPr preferRelativeResize="0"/>
          <p:nvPr/>
        </p:nvPicPr>
        <p:blipFill rotWithShape="1">
          <a:blip r:embed="rId8">
            <a:alphaModFix/>
          </a:blip>
          <a:srcRect l="35073" t="33340" r="29509" b="37215"/>
          <a:stretch/>
        </p:blipFill>
        <p:spPr>
          <a:xfrm>
            <a:off x="3115375" y="3420111"/>
            <a:ext cx="561300" cy="583200"/>
          </a:xfrm>
          <a:prstGeom prst="ellipse">
            <a:avLst/>
          </a:prstGeom>
          <a:noFill/>
          <a:ln w="38100" cap="flat" cmpd="sng">
            <a:solidFill>
              <a:srgbClr val="FFFFFF"/>
            </a:solidFill>
            <a:prstDash val="solid"/>
            <a:round/>
            <a:headEnd type="none" w="sm" len="sm"/>
            <a:tailEnd type="none" w="sm" len="sm"/>
          </a:ln>
          <a:effectLst>
            <a:outerShdw blurRad="65500" dist="38100" dir="5400000" rotWithShape="0">
              <a:srgbClr val="000000">
                <a:alpha val="40000"/>
              </a:srgbClr>
            </a:outerShdw>
          </a:effectLst>
        </p:spPr>
      </p:pic>
      <p:grpSp>
        <p:nvGrpSpPr>
          <p:cNvPr id="382" name="Google Shape;382;p63"/>
          <p:cNvGrpSpPr/>
          <p:nvPr/>
        </p:nvGrpSpPr>
        <p:grpSpPr>
          <a:xfrm>
            <a:off x="2437884" y="594869"/>
            <a:ext cx="3648015" cy="3953762"/>
            <a:chOff x="1840712" y="31165"/>
            <a:chExt cx="4864020" cy="5271682"/>
          </a:xfrm>
        </p:grpSpPr>
        <p:sp>
          <p:nvSpPr>
            <p:cNvPr id="383" name="Google Shape;383;p63"/>
            <p:cNvSpPr/>
            <p:nvPr/>
          </p:nvSpPr>
          <p:spPr>
            <a:xfrm>
              <a:off x="2879044" y="4525060"/>
              <a:ext cx="74700" cy="74700"/>
            </a:xfrm>
            <a:prstGeom prst="ellipse">
              <a:avLst/>
            </a:prstGeom>
            <a:solidFill>
              <a:srgbClr val="99611C"/>
            </a:solidFill>
            <a:ln w="42500" cap="flat" cmpd="sng">
              <a:solidFill>
                <a:srgbClr val="99611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3"/>
            <p:cNvSpPr/>
            <p:nvPr/>
          </p:nvSpPr>
          <p:spPr>
            <a:xfrm>
              <a:off x="2719807" y="4593335"/>
              <a:ext cx="74700" cy="74700"/>
            </a:xfrm>
            <a:prstGeom prst="ellipse">
              <a:avLst/>
            </a:prstGeom>
            <a:solidFill>
              <a:srgbClr val="986021"/>
            </a:solidFill>
            <a:ln w="42500" cap="flat" cmpd="sng">
              <a:solidFill>
                <a:srgbClr val="98602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3"/>
            <p:cNvSpPr/>
            <p:nvPr/>
          </p:nvSpPr>
          <p:spPr>
            <a:xfrm>
              <a:off x="2557577" y="4651476"/>
              <a:ext cx="74700" cy="74700"/>
            </a:xfrm>
            <a:prstGeom prst="ellipse">
              <a:avLst/>
            </a:prstGeom>
            <a:solidFill>
              <a:srgbClr val="986125"/>
            </a:solidFill>
            <a:ln w="42500" cap="flat" cmpd="sng">
              <a:solidFill>
                <a:srgbClr val="986125"/>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3"/>
            <p:cNvSpPr/>
            <p:nvPr/>
          </p:nvSpPr>
          <p:spPr>
            <a:xfrm>
              <a:off x="2392952" y="4698948"/>
              <a:ext cx="74700" cy="74700"/>
            </a:xfrm>
            <a:prstGeom prst="ellipse">
              <a:avLst/>
            </a:prstGeom>
            <a:solidFill>
              <a:srgbClr val="996229"/>
            </a:solidFill>
            <a:ln w="42500" cap="flat" cmpd="sng">
              <a:solidFill>
                <a:srgbClr val="99622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3"/>
            <p:cNvSpPr/>
            <p:nvPr/>
          </p:nvSpPr>
          <p:spPr>
            <a:xfrm>
              <a:off x="2226532" y="4735753"/>
              <a:ext cx="74700" cy="74700"/>
            </a:xfrm>
            <a:prstGeom prst="ellipse">
              <a:avLst/>
            </a:prstGeom>
            <a:solidFill>
              <a:srgbClr val="99632D"/>
            </a:solidFill>
            <a:ln w="42500" cap="flat" cmpd="sng">
              <a:solidFill>
                <a:srgbClr val="99632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3"/>
            <p:cNvSpPr/>
            <p:nvPr/>
          </p:nvSpPr>
          <p:spPr>
            <a:xfrm>
              <a:off x="3782982" y="3885513"/>
              <a:ext cx="74700" cy="74700"/>
            </a:xfrm>
            <a:prstGeom prst="ellipse">
              <a:avLst/>
            </a:prstGeom>
            <a:solidFill>
              <a:srgbClr val="986532"/>
            </a:solidFill>
            <a:ln w="42500" cap="flat" cmpd="sng">
              <a:solidFill>
                <a:srgbClr val="98653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3"/>
            <p:cNvSpPr/>
            <p:nvPr/>
          </p:nvSpPr>
          <p:spPr>
            <a:xfrm>
              <a:off x="3650086" y="4012463"/>
              <a:ext cx="74700" cy="74700"/>
            </a:xfrm>
            <a:prstGeom prst="ellipse">
              <a:avLst/>
            </a:prstGeom>
            <a:solidFill>
              <a:srgbClr val="986636"/>
            </a:solidFill>
            <a:ln w="42500" cap="flat" cmpd="sng">
              <a:solidFill>
                <a:srgbClr val="98663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3"/>
            <p:cNvSpPr/>
            <p:nvPr/>
          </p:nvSpPr>
          <p:spPr>
            <a:xfrm>
              <a:off x="4360066" y="3131819"/>
              <a:ext cx="74700" cy="74700"/>
            </a:xfrm>
            <a:prstGeom prst="ellipse">
              <a:avLst/>
            </a:prstGeom>
            <a:solidFill>
              <a:srgbClr val="97673C"/>
            </a:solidFill>
            <a:ln w="42500" cap="flat" cmpd="sng">
              <a:solidFill>
                <a:srgbClr val="97673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3"/>
            <p:cNvSpPr/>
            <p:nvPr/>
          </p:nvSpPr>
          <p:spPr>
            <a:xfrm>
              <a:off x="4750975" y="2240508"/>
              <a:ext cx="74700" cy="74700"/>
            </a:xfrm>
            <a:prstGeom prst="ellipse">
              <a:avLst/>
            </a:prstGeom>
            <a:solidFill>
              <a:srgbClr val="966841"/>
            </a:solidFill>
            <a:ln w="42500" cap="flat" cmpd="sng">
              <a:solidFill>
                <a:srgbClr val="96684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3"/>
            <p:cNvSpPr/>
            <p:nvPr/>
          </p:nvSpPr>
          <p:spPr>
            <a:xfrm>
              <a:off x="4937150" y="1312392"/>
              <a:ext cx="74700" cy="74700"/>
            </a:xfrm>
            <a:prstGeom prst="ellipse">
              <a:avLst/>
            </a:prstGeom>
            <a:solidFill>
              <a:srgbClr val="966A46"/>
            </a:solidFill>
            <a:ln w="42500" cap="flat" cmpd="sng">
              <a:solidFill>
                <a:srgbClr val="966A4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3"/>
            <p:cNvSpPr/>
            <p:nvPr/>
          </p:nvSpPr>
          <p:spPr>
            <a:xfrm>
              <a:off x="4774920" y="209321"/>
              <a:ext cx="74700" cy="74700"/>
            </a:xfrm>
            <a:prstGeom prst="ellipse">
              <a:avLst/>
            </a:prstGeom>
            <a:solidFill>
              <a:srgbClr val="956C4B"/>
            </a:solidFill>
            <a:ln w="42500" cap="flat" cmpd="sng">
              <a:solidFill>
                <a:srgbClr val="956C4B"/>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3"/>
            <p:cNvSpPr/>
            <p:nvPr/>
          </p:nvSpPr>
          <p:spPr>
            <a:xfrm>
              <a:off x="4885668" y="120243"/>
              <a:ext cx="74700" cy="74700"/>
            </a:xfrm>
            <a:prstGeom prst="ellipse">
              <a:avLst/>
            </a:prstGeom>
            <a:solidFill>
              <a:srgbClr val="946E50"/>
            </a:solidFill>
            <a:ln w="42500" cap="flat" cmpd="sng">
              <a:solidFill>
                <a:srgbClr val="946E5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3"/>
            <p:cNvSpPr/>
            <p:nvPr/>
          </p:nvSpPr>
          <p:spPr>
            <a:xfrm>
              <a:off x="4997014" y="31165"/>
              <a:ext cx="74700" cy="74700"/>
            </a:xfrm>
            <a:prstGeom prst="ellipse">
              <a:avLst/>
            </a:prstGeom>
            <a:solidFill>
              <a:srgbClr val="937055"/>
            </a:solidFill>
            <a:ln w="42500" cap="flat" cmpd="sng">
              <a:solidFill>
                <a:srgbClr val="937055"/>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3"/>
            <p:cNvSpPr/>
            <p:nvPr/>
          </p:nvSpPr>
          <p:spPr>
            <a:xfrm>
              <a:off x="5107761" y="120243"/>
              <a:ext cx="74700" cy="74700"/>
            </a:xfrm>
            <a:prstGeom prst="ellipse">
              <a:avLst/>
            </a:prstGeom>
            <a:solidFill>
              <a:srgbClr val="90725C"/>
            </a:solidFill>
            <a:ln w="42500" cap="flat" cmpd="sng">
              <a:solidFill>
                <a:srgbClr val="90725C"/>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3"/>
            <p:cNvSpPr/>
            <p:nvPr/>
          </p:nvSpPr>
          <p:spPr>
            <a:xfrm>
              <a:off x="5218509" y="209321"/>
              <a:ext cx="74700" cy="74700"/>
            </a:xfrm>
            <a:prstGeom prst="ellipse">
              <a:avLst/>
            </a:prstGeom>
            <a:solidFill>
              <a:srgbClr val="8F7462"/>
            </a:solidFill>
            <a:ln w="42500" cap="flat" cmpd="sng">
              <a:solidFill>
                <a:srgbClr val="8F746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3"/>
            <p:cNvSpPr/>
            <p:nvPr/>
          </p:nvSpPr>
          <p:spPr>
            <a:xfrm>
              <a:off x="4997014" y="218922"/>
              <a:ext cx="74700" cy="74700"/>
            </a:xfrm>
            <a:prstGeom prst="ellipse">
              <a:avLst/>
            </a:prstGeom>
            <a:solidFill>
              <a:srgbClr val="8D7667"/>
            </a:solidFill>
            <a:ln w="42500" cap="flat" cmpd="sng">
              <a:solidFill>
                <a:srgbClr val="8D7667"/>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3"/>
            <p:cNvSpPr/>
            <p:nvPr/>
          </p:nvSpPr>
          <p:spPr>
            <a:xfrm>
              <a:off x="4997014" y="406679"/>
              <a:ext cx="74700" cy="74700"/>
            </a:xfrm>
            <a:prstGeom prst="ellipse">
              <a:avLst/>
            </a:prstGeom>
            <a:solidFill>
              <a:srgbClr val="8C7A6D"/>
            </a:solidFill>
            <a:ln w="42500" cap="flat" cmpd="sng">
              <a:solidFill>
                <a:srgbClr val="8C7A6D"/>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3"/>
            <p:cNvSpPr/>
            <p:nvPr/>
          </p:nvSpPr>
          <p:spPr>
            <a:xfrm>
              <a:off x="1840712" y="4870247"/>
              <a:ext cx="1614000" cy="432600"/>
            </a:xfrm>
            <a:prstGeom prst="roundRect">
              <a:avLst>
                <a:gd name="adj" fmla="val 16667"/>
              </a:avLst>
            </a:prstGeom>
            <a:solidFill>
              <a:srgbClr val="99611C"/>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3"/>
            <p:cNvSpPr txBox="1"/>
            <p:nvPr/>
          </p:nvSpPr>
          <p:spPr>
            <a:xfrm>
              <a:off x="1861829" y="4891364"/>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Ravinder singh</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Scrum Master</a:t>
              </a:r>
              <a:endParaRPr sz="1100" b="0" i="0" u="none" strike="noStrike" cap="none">
                <a:solidFill>
                  <a:srgbClr val="000000"/>
                </a:solidFill>
                <a:latin typeface="Arial"/>
                <a:ea typeface="Arial"/>
                <a:cs typeface="Arial"/>
                <a:sym typeface="Arial"/>
              </a:endParaRPr>
            </a:p>
          </p:txBody>
        </p:sp>
        <p:sp>
          <p:nvSpPr>
            <p:cNvPr id="402" name="Google Shape;402;p63"/>
            <p:cNvSpPr/>
            <p:nvPr/>
          </p:nvSpPr>
          <p:spPr>
            <a:xfrm>
              <a:off x="3388183" y="4355516"/>
              <a:ext cx="1614000" cy="432600"/>
            </a:xfrm>
            <a:prstGeom prst="roundRect">
              <a:avLst>
                <a:gd name="adj" fmla="val 16667"/>
              </a:avLst>
            </a:prstGeom>
            <a:solidFill>
              <a:srgbClr val="98622A"/>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3"/>
            <p:cNvSpPr txBox="1"/>
            <p:nvPr/>
          </p:nvSpPr>
          <p:spPr>
            <a:xfrm>
              <a:off x="3409300" y="4355633"/>
              <a:ext cx="1795200" cy="4326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Prakruti Kothari</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Product Owner</a:t>
              </a:r>
              <a:endParaRPr sz="1100" b="0" i="0" u="none" strike="noStrike" cap="none">
                <a:solidFill>
                  <a:srgbClr val="000000"/>
                </a:solidFill>
                <a:latin typeface="Arial"/>
                <a:ea typeface="Arial"/>
                <a:cs typeface="Arial"/>
                <a:sym typeface="Arial"/>
              </a:endParaRPr>
            </a:p>
          </p:txBody>
        </p:sp>
        <p:sp>
          <p:nvSpPr>
            <p:cNvPr id="404" name="Google Shape;404;p63"/>
            <p:cNvSpPr/>
            <p:nvPr/>
          </p:nvSpPr>
          <p:spPr>
            <a:xfrm>
              <a:off x="4151442" y="3584753"/>
              <a:ext cx="1614000" cy="432600"/>
            </a:xfrm>
            <a:prstGeom prst="roundRect">
              <a:avLst>
                <a:gd name="adj" fmla="val 16667"/>
              </a:avLst>
            </a:prstGeom>
            <a:solidFill>
              <a:srgbClr val="976639"/>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3"/>
            <p:cNvSpPr txBox="1"/>
            <p:nvPr/>
          </p:nvSpPr>
          <p:spPr>
            <a:xfrm>
              <a:off x="4172559" y="3605870"/>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Sachin Mote</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sp>
          <p:nvSpPr>
            <p:cNvPr id="406" name="Google Shape;406;p63"/>
            <p:cNvSpPr/>
            <p:nvPr/>
          </p:nvSpPr>
          <p:spPr>
            <a:xfrm>
              <a:off x="4611792" y="2740914"/>
              <a:ext cx="1614000" cy="432600"/>
            </a:xfrm>
            <a:prstGeom prst="roundRect">
              <a:avLst>
                <a:gd name="adj" fmla="val 16667"/>
              </a:avLst>
            </a:prstGeom>
            <a:solidFill>
              <a:srgbClr val="956B49"/>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3"/>
            <p:cNvSpPr txBox="1"/>
            <p:nvPr/>
          </p:nvSpPr>
          <p:spPr>
            <a:xfrm>
              <a:off x="4632909" y="2762031"/>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a:solidFill>
                    <a:schemeClr val="lt1"/>
                  </a:solidFill>
                  <a:latin typeface="Calibri"/>
                  <a:ea typeface="Calibri"/>
                  <a:cs typeface="Calibri"/>
                  <a:sym typeface="Calibri"/>
                </a:rPr>
                <a:t>Saiprem Vemulapalli</a:t>
              </a:r>
              <a:br>
                <a:rPr lang="en" sz="800" b="0" i="0" u="none" strike="noStrike" cap="none">
                  <a:solidFill>
                    <a:schemeClr val="lt1"/>
                  </a:solidFill>
                  <a:latin typeface="Calibri"/>
                  <a:ea typeface="Calibri"/>
                  <a:cs typeface="Calibri"/>
                  <a:sym typeface="Calibri"/>
                </a:rPr>
              </a:br>
              <a:r>
                <a:rPr lang="en" sz="800" b="0" i="0" u="none" strike="noStrike" cap="none">
                  <a:solidFill>
                    <a:schemeClr val="lt1"/>
                  </a:solidFill>
                  <a:latin typeface="Calibri"/>
                  <a:ea typeface="Calibri"/>
                  <a:cs typeface="Calibri"/>
                  <a:sym typeface="Calibri"/>
                </a:rPr>
                <a:t>Developer</a:t>
              </a:r>
              <a:endParaRPr sz="1100" b="0" i="0" u="none" strike="noStrike" cap="none">
                <a:solidFill>
                  <a:srgbClr val="000000"/>
                </a:solidFill>
                <a:latin typeface="Arial"/>
                <a:ea typeface="Arial"/>
                <a:cs typeface="Arial"/>
                <a:sym typeface="Arial"/>
              </a:endParaRPr>
            </a:p>
          </p:txBody>
        </p:sp>
        <p:sp>
          <p:nvSpPr>
            <p:cNvPr id="409" name="Google Shape;409;p63"/>
            <p:cNvSpPr/>
            <p:nvPr/>
          </p:nvSpPr>
          <p:spPr>
            <a:xfrm>
              <a:off x="5070346" y="938022"/>
              <a:ext cx="1614000" cy="432600"/>
            </a:xfrm>
            <a:prstGeom prst="roundRect">
              <a:avLst>
                <a:gd name="adj" fmla="val 16667"/>
              </a:avLst>
            </a:prstGeom>
            <a:solidFill>
              <a:srgbClr val="8C7A6D"/>
            </a:solidFill>
            <a:ln w="381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3"/>
            <p:cNvSpPr txBox="1"/>
            <p:nvPr/>
          </p:nvSpPr>
          <p:spPr>
            <a:xfrm>
              <a:off x="5032967" y="967906"/>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dirty="0">
                  <a:solidFill>
                    <a:schemeClr val="lt1"/>
                  </a:solidFill>
                  <a:latin typeface="Calibri"/>
                  <a:ea typeface="Calibri"/>
                  <a:cs typeface="Calibri"/>
                  <a:sym typeface="Calibri"/>
                </a:rPr>
                <a:t>Bhavana Macha</a:t>
              </a:r>
              <a:br>
                <a:rPr lang="en" sz="800" b="0" i="0" u="none" strike="noStrike" cap="none" dirty="0">
                  <a:solidFill>
                    <a:schemeClr val="lt1"/>
                  </a:solidFill>
                  <a:latin typeface="Calibri"/>
                  <a:ea typeface="Calibri"/>
                  <a:cs typeface="Calibri"/>
                  <a:sym typeface="Calibri"/>
                </a:rPr>
              </a:br>
              <a:r>
                <a:rPr lang="en" sz="800" b="0" i="0" u="none" strike="noStrike" cap="none" dirty="0">
                  <a:solidFill>
                    <a:schemeClr val="lt1"/>
                  </a:solidFill>
                  <a:latin typeface="Calibri"/>
                  <a:ea typeface="Calibri"/>
                  <a:cs typeface="Calibri"/>
                  <a:sym typeface="Calibri"/>
                </a:rPr>
                <a:t>Developer</a:t>
              </a:r>
              <a:endParaRPr sz="1100" b="0" i="0" u="none" strike="noStrike" cap="none" dirty="0">
                <a:solidFill>
                  <a:srgbClr val="000000"/>
                </a:solidFill>
                <a:latin typeface="Arial"/>
                <a:ea typeface="Arial"/>
                <a:cs typeface="Arial"/>
                <a:sym typeface="Arial"/>
              </a:endParaRPr>
            </a:p>
          </p:txBody>
        </p:sp>
        <p:sp>
          <p:nvSpPr>
            <p:cNvPr id="408" name="Google Shape;408;p63"/>
            <p:cNvSpPr txBox="1"/>
            <p:nvPr/>
          </p:nvSpPr>
          <p:spPr>
            <a:xfrm>
              <a:off x="5133032" y="1853117"/>
              <a:ext cx="1571700" cy="390300"/>
            </a:xfrm>
            <a:prstGeom prst="rect">
              <a:avLst/>
            </a:prstGeom>
            <a:noFill/>
            <a:ln>
              <a:noFill/>
            </a:ln>
          </p:spPr>
          <p:txBody>
            <a:bodyPr spcFirstLastPara="1" wrap="square" lIns="256200"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0" i="0" u="none" strike="noStrike" cap="none" dirty="0">
                  <a:solidFill>
                    <a:schemeClr val="lt1"/>
                  </a:solidFill>
                  <a:latin typeface="Calibri"/>
                  <a:ea typeface="Calibri"/>
                  <a:cs typeface="Calibri"/>
                  <a:sym typeface="Calibri"/>
                </a:rPr>
                <a:t>       Oddiraju</a:t>
              </a:r>
              <a:br>
                <a:rPr lang="en" sz="800" b="0" i="0" u="none" strike="noStrike" cap="none" dirty="0">
                  <a:solidFill>
                    <a:schemeClr val="lt1"/>
                  </a:solidFill>
                  <a:latin typeface="Calibri"/>
                  <a:ea typeface="Calibri"/>
                  <a:cs typeface="Calibri"/>
                  <a:sym typeface="Calibri"/>
                </a:rPr>
              </a:br>
              <a:endParaRPr sz="11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fade">
                                      <p:cBhvr>
                                        <p:cTn id="12"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a:spLocks noGrp="1"/>
          </p:cNvSpPr>
          <p:nvPr>
            <p:ph type="body" idx="1"/>
          </p:nvPr>
        </p:nvSpPr>
        <p:spPr>
          <a:xfrm>
            <a:off x="304800" y="800100"/>
            <a:ext cx="3044190" cy="3280410"/>
          </a:xfrm>
          <a:prstGeom prst="rect">
            <a:avLst/>
          </a:prstGeom>
          <a:noFill/>
          <a:ln>
            <a:noFill/>
          </a:ln>
        </p:spPr>
        <p:txBody>
          <a:bodyPr spcFirstLastPara="1" wrap="square" lIns="68575" tIns="34275" rIns="68575" bIns="34275" anchor="t" anchorCtr="0">
            <a:noAutofit/>
          </a:bodyPr>
          <a:lstStyle/>
          <a:p>
            <a:pPr marL="254000" indent="-254000">
              <a:spcBef>
                <a:spcPts val="0"/>
              </a:spcBef>
            </a:pPr>
            <a:r>
              <a:rPr lang="en" sz="1800" b="1" dirty="0">
                <a:solidFill>
                  <a:srgbClr val="0070C0"/>
                </a:solidFill>
              </a:rPr>
              <a:t>Problem Context:</a:t>
            </a:r>
            <a:endParaRPr sz="1800" b="1" dirty="0">
              <a:solidFill>
                <a:srgbClr val="0070C0"/>
              </a:solidFill>
            </a:endParaRPr>
          </a:p>
          <a:p>
            <a:pPr marL="514350" indent="-285750">
              <a:spcBef>
                <a:spcPts val="300"/>
              </a:spcBef>
              <a:buFont typeface="Arial" panose="020B0604020202020204" pitchFamily="34" charset="0"/>
              <a:buChar char="•"/>
            </a:pPr>
            <a:r>
              <a:rPr lang="en" sz="1800" b="1" dirty="0">
                <a:solidFill>
                  <a:srgbClr val="0070C0"/>
                </a:solidFill>
              </a:rPr>
              <a:t>Domain of problem:  </a:t>
            </a:r>
            <a:r>
              <a:rPr lang="en" sz="1800" dirty="0">
                <a:highlight>
                  <a:srgbClr val="FFFFFF"/>
                </a:highlight>
              </a:rPr>
              <a:t>Multiple domains</a:t>
            </a:r>
          </a:p>
          <a:p>
            <a:pPr marL="514350" lvl="0" indent="-285750">
              <a:spcBef>
                <a:spcPts val="300"/>
              </a:spcBef>
              <a:buFont typeface="Arial" panose="020B0604020202020204" pitchFamily="34" charset="0"/>
              <a:buChar char="•"/>
            </a:pPr>
            <a:r>
              <a:rPr lang="en" sz="1800" b="1" dirty="0">
                <a:solidFill>
                  <a:srgbClr val="0070C0"/>
                </a:solidFill>
              </a:rPr>
              <a:t>Importance of problem:  </a:t>
            </a:r>
            <a:r>
              <a:rPr lang="en" sz="1800" dirty="0">
                <a:highlight>
                  <a:srgbClr val="FFFFFF"/>
                </a:highlight>
              </a:rPr>
              <a:t>Useful in enabling quick access to metadata by minimizing the cost utilized for data catalog tools</a:t>
            </a:r>
            <a:endParaRPr sz="1800" dirty="0">
              <a:highlight>
                <a:srgbClr val="FFFFFF"/>
              </a:highlight>
            </a:endParaRPr>
          </a:p>
          <a:p>
            <a:pPr marL="254000" lvl="0" indent="-190500" algn="l" rtl="0">
              <a:spcBef>
                <a:spcPts val="200"/>
              </a:spcBef>
              <a:spcAft>
                <a:spcPts val="0"/>
              </a:spcAft>
              <a:buClr>
                <a:schemeClr val="dk1"/>
              </a:buClr>
              <a:buSzPts val="1100"/>
              <a:buFont typeface="Arial"/>
              <a:buNone/>
            </a:pPr>
            <a:endParaRPr dirty="0"/>
          </a:p>
        </p:txBody>
      </p:sp>
      <p:sp>
        <p:nvSpPr>
          <p:cNvPr id="418" name="Google Shape;418;p64"/>
          <p:cNvSpPr txBox="1">
            <a:spLocks noGrp="1"/>
          </p:cNvSpPr>
          <p:nvPr>
            <p:ph type="body" idx="2"/>
          </p:nvPr>
        </p:nvSpPr>
        <p:spPr>
          <a:xfrm>
            <a:off x="3348990" y="800100"/>
            <a:ext cx="5033010" cy="3771900"/>
          </a:xfrm>
          <a:prstGeom prst="rect">
            <a:avLst/>
          </a:prstGeom>
          <a:noFill/>
          <a:ln>
            <a:noFill/>
          </a:ln>
        </p:spPr>
        <p:txBody>
          <a:bodyPr spcFirstLastPara="1" wrap="square" lIns="68575" tIns="34275" rIns="68575" bIns="34275" anchor="t" anchorCtr="0">
            <a:noAutofit/>
          </a:bodyPr>
          <a:lstStyle/>
          <a:p>
            <a:pPr marL="254000" lvl="0" indent="-254000">
              <a:spcBef>
                <a:spcPts val="0"/>
              </a:spcBef>
            </a:pPr>
            <a:r>
              <a:rPr lang="en" sz="1800" b="1" dirty="0">
                <a:solidFill>
                  <a:srgbClr val="0070C0"/>
                </a:solidFill>
              </a:rPr>
              <a:t>Problem Statement: </a:t>
            </a:r>
            <a:endParaRPr sz="1800" b="1" dirty="0">
              <a:solidFill>
                <a:srgbClr val="0070C0"/>
              </a:solidFill>
            </a:endParaRPr>
          </a:p>
          <a:p>
            <a:pPr marL="514350" indent="-285750">
              <a:spcBef>
                <a:spcPts val="300"/>
              </a:spcBef>
              <a:buFont typeface="Arial" panose="020B0604020202020204" pitchFamily="34" charset="0"/>
              <a:buChar char="•"/>
            </a:pPr>
            <a:r>
              <a:rPr lang="en" sz="1800" dirty="0">
                <a:highlight>
                  <a:srgbClr val="FFFFFF"/>
                </a:highlight>
              </a:rPr>
              <a:t>Search engines with data catalogs do not use features like best-fit-tags and ranking of the tags.</a:t>
            </a:r>
          </a:p>
          <a:p>
            <a:pPr marL="514350" indent="-285750">
              <a:spcBef>
                <a:spcPts val="300"/>
              </a:spcBef>
              <a:buFont typeface="Arial" panose="020B0604020202020204" pitchFamily="34" charset="0"/>
              <a:buChar char="•"/>
            </a:pPr>
            <a:r>
              <a:rPr lang="en" sz="1800" dirty="0">
                <a:highlight>
                  <a:srgbClr val="FFFFFF"/>
                </a:highlight>
              </a:rPr>
              <a:t>Populate and Track the tags</a:t>
            </a:r>
          </a:p>
          <a:p>
            <a:pPr marL="514350" indent="-285750">
              <a:spcBef>
                <a:spcPts val="300"/>
              </a:spcBef>
              <a:buFont typeface="Arial" panose="020B0604020202020204" pitchFamily="34" charset="0"/>
              <a:buChar char="•"/>
            </a:pPr>
            <a:r>
              <a:rPr lang="en" sz="1800" dirty="0">
                <a:highlight>
                  <a:srgbClr val="FFFFFF"/>
                </a:highlight>
              </a:rPr>
              <a:t>Ranking of the tags using ranking algorithm for the best fit match.</a:t>
            </a:r>
          </a:p>
          <a:p>
            <a:pPr marL="514350" indent="-285750">
              <a:spcBef>
                <a:spcPts val="300"/>
              </a:spcBef>
              <a:buFont typeface="Arial" panose="020B0604020202020204" pitchFamily="34" charset="0"/>
              <a:buChar char="•"/>
            </a:pPr>
            <a:r>
              <a:rPr lang="en" sz="1800" dirty="0">
                <a:highlight>
                  <a:srgbClr val="FFFFFF"/>
                </a:highlight>
              </a:rPr>
              <a:t>Some of the best features of search engines are scalability, security and integration. Whereas features of data cataloging are best-fit tags and ranking of tags. Despite having a lot of search engines and data catalogs, there isn’t one that uses each other’s best features.</a:t>
            </a:r>
          </a:p>
        </p:txBody>
      </p:sp>
      <p:sp>
        <p:nvSpPr>
          <p:cNvPr id="419" name="Google Shape;419;p64"/>
          <p:cNvSpPr txBox="1">
            <a:spLocks noGrp="1"/>
          </p:cNvSpPr>
          <p:nvPr>
            <p:ph type="body" idx="3"/>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5"/>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DATASETS</a:t>
            </a:r>
            <a:endParaRPr/>
          </a:p>
        </p:txBody>
      </p:sp>
      <p:sp>
        <p:nvSpPr>
          <p:cNvPr id="425" name="Google Shape;425;p65"/>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p>
            <a:pPr marL="254000" indent="-254000">
              <a:spcBef>
                <a:spcPts val="0"/>
              </a:spcBef>
            </a:pPr>
            <a:r>
              <a:rPr lang="en" sz="1800" b="1" dirty="0">
                <a:solidFill>
                  <a:srgbClr val="0070C0"/>
                </a:solidFill>
              </a:rPr>
              <a:t>Proposed Datasets for Project </a:t>
            </a:r>
          </a:p>
          <a:p>
            <a:pPr marL="254000" indent="-254000">
              <a:spcBef>
                <a:spcPts val="0"/>
              </a:spcBef>
            </a:pPr>
            <a:r>
              <a:rPr lang="en" sz="1800" b="1" dirty="0">
                <a:solidFill>
                  <a:srgbClr val="0070C0"/>
                </a:solidFill>
              </a:rPr>
              <a:t>Dataset Name:</a:t>
            </a:r>
            <a:endParaRPr sz="1800" b="1" dirty="0">
              <a:solidFill>
                <a:srgbClr val="0070C0"/>
              </a:solidFill>
            </a:endParaRPr>
          </a:p>
          <a:p>
            <a:pPr marL="514350" lvl="0" indent="-285750">
              <a:buFont typeface="Arial" panose="020B0604020202020204" pitchFamily="34" charset="0"/>
              <a:buChar char="•"/>
            </a:pPr>
            <a:r>
              <a:rPr lang="en-US" sz="1800" dirty="0">
                <a:highlight>
                  <a:srgbClr val="FFFFFF"/>
                </a:highlight>
              </a:rPr>
              <a:t>Answer Prediction Dataset </a:t>
            </a:r>
            <a:r>
              <a:rPr lang="en" sz="1800" dirty="0">
                <a:highlight>
                  <a:srgbClr val="FFFFFF"/>
                </a:highlight>
              </a:rPr>
              <a:t> </a:t>
            </a:r>
          </a:p>
          <a:p>
            <a:pPr marL="514350" lvl="0" indent="-285750">
              <a:buFont typeface="Arial" panose="020B0604020202020204" pitchFamily="34" charset="0"/>
              <a:buChar char="•"/>
            </a:pPr>
            <a:r>
              <a:rPr lang="en-US" sz="1800" dirty="0">
                <a:highlight>
                  <a:srgbClr val="FFFFFF"/>
                </a:highlight>
              </a:rPr>
              <a:t>Tweets Blogs News – Swift-key Dataset 4million </a:t>
            </a:r>
            <a:endParaRPr lang="en" sz="1800" dirty="0">
              <a:highlight>
                <a:srgbClr val="FFFFFF"/>
              </a:highlight>
            </a:endParaRPr>
          </a:p>
          <a:p>
            <a:pPr marL="514350" lvl="0" indent="-285750">
              <a:buFont typeface="Arial" panose="020B0604020202020204" pitchFamily="34" charset="0"/>
              <a:buChar char="•"/>
            </a:pPr>
            <a:r>
              <a:rPr lang="en-US" sz="1800" dirty="0">
                <a:highlight>
                  <a:srgbClr val="FFFFFF"/>
                </a:highlight>
              </a:rPr>
              <a:t>BBC News </a:t>
            </a:r>
            <a:endParaRPr lang="en" sz="1800" dirty="0">
              <a:highlight>
                <a:srgbClr val="FFFFFF"/>
              </a:highlight>
            </a:endParaRPr>
          </a:p>
          <a:p>
            <a:pPr marL="514350" lvl="0" indent="-285750">
              <a:buFont typeface="Arial" panose="020B0604020202020204" pitchFamily="34" charset="0"/>
              <a:buChar char="•"/>
            </a:pPr>
            <a:r>
              <a:rPr lang="en-US" sz="1800" dirty="0">
                <a:highlight>
                  <a:srgbClr val="FFFFFF"/>
                </a:highlight>
              </a:rPr>
              <a:t>Twitter-News </a:t>
            </a:r>
            <a:endParaRPr sz="1800" dirty="0">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FCCDBE-4FE0-487B-3AC2-AB6977C47C40}"/>
              </a:ext>
            </a:extLst>
          </p:cNvPr>
          <p:cNvSpPr>
            <a:spLocks noGrp="1"/>
          </p:cNvSpPr>
          <p:nvPr>
            <p:ph type="body" idx="1"/>
          </p:nvPr>
        </p:nvSpPr>
        <p:spPr/>
        <p:txBody>
          <a:bodyPr/>
          <a:lstStyle/>
          <a:p>
            <a:r>
              <a:rPr lang="en-US" dirty="0"/>
              <a:t>OBJECTIVES</a:t>
            </a:r>
          </a:p>
        </p:txBody>
      </p:sp>
      <p:sp>
        <p:nvSpPr>
          <p:cNvPr id="3" name="Text Placeholder 2">
            <a:extLst>
              <a:ext uri="{FF2B5EF4-FFF2-40B4-BE49-F238E27FC236}">
                <a16:creationId xmlns:a16="http://schemas.microsoft.com/office/drawing/2014/main" id="{FD3E73DC-4C94-F25C-DE1C-9261D973DF8B}"/>
              </a:ext>
            </a:extLst>
          </p:cNvPr>
          <p:cNvSpPr>
            <a:spLocks noGrp="1"/>
          </p:cNvSpPr>
          <p:nvPr>
            <p:ph type="body" idx="2"/>
          </p:nvPr>
        </p:nvSpPr>
        <p:spPr/>
        <p:txBody>
          <a:bodyPr/>
          <a:lstStyle/>
          <a:p>
            <a:r>
              <a:rPr lang="en-US" sz="1800" dirty="0">
                <a:highlight>
                  <a:srgbClr val="FFFFFF"/>
                </a:highlight>
              </a:rPr>
              <a:t>·       </a:t>
            </a:r>
            <a:r>
              <a:rPr lang="en-US" sz="1800" b="1" dirty="0">
                <a:solidFill>
                  <a:srgbClr val="0070C0"/>
                </a:solidFill>
              </a:rPr>
              <a:t>Objective 1</a:t>
            </a:r>
            <a:r>
              <a:rPr lang="en-US" sz="1800" dirty="0">
                <a:highlight>
                  <a:srgbClr val="FFFFFF"/>
                </a:highlight>
              </a:rPr>
              <a:t>.  Determine Best Fit Tags </a:t>
            </a:r>
          </a:p>
          <a:p>
            <a:r>
              <a:rPr lang="en-US" sz="1800" dirty="0">
                <a:highlight>
                  <a:srgbClr val="FFFFFF"/>
                </a:highlight>
              </a:rPr>
              <a:t>		Sub-Objective 1a: Search Engine feed metadata tags </a:t>
            </a:r>
          </a:p>
          <a:p>
            <a:r>
              <a:rPr lang="pt-BR" sz="1800" dirty="0">
                <a:highlight>
                  <a:srgbClr val="FFFFFF"/>
                </a:highlight>
              </a:rPr>
              <a:t>		Sub-Objective 1b:Data Catalog feed metadata tags </a:t>
            </a:r>
            <a:endParaRPr lang="en-US" sz="1800" dirty="0">
              <a:highlight>
                <a:srgbClr val="FFFFFF"/>
              </a:highlight>
            </a:endParaRPr>
          </a:p>
          <a:p>
            <a:r>
              <a:rPr lang="en-US" sz="1800" dirty="0">
                <a:highlight>
                  <a:srgbClr val="FFFFFF"/>
                </a:highlight>
              </a:rPr>
              <a:t>		Sub-Objective 1c: Determine “best” descriptors for data resource </a:t>
            </a:r>
          </a:p>
          <a:p>
            <a:r>
              <a:rPr lang="en-US" sz="1800" dirty="0">
                <a:highlight>
                  <a:srgbClr val="FFFFFF"/>
                </a:highlight>
              </a:rPr>
              <a:t>·       </a:t>
            </a:r>
            <a:r>
              <a:rPr lang="en-US" sz="1800" b="1" dirty="0">
                <a:solidFill>
                  <a:srgbClr val="0070C0"/>
                </a:solidFill>
              </a:rPr>
              <a:t>Objective 2</a:t>
            </a:r>
            <a:r>
              <a:rPr lang="en-US" sz="1800" dirty="0">
                <a:highlight>
                  <a:srgbClr val="FFFFFF"/>
                </a:highlight>
              </a:rPr>
              <a:t>. Integrate Search Engine w/ Data Catalog </a:t>
            </a:r>
          </a:p>
          <a:p>
            <a:r>
              <a:rPr lang="en-US" sz="1800" dirty="0">
                <a:highlight>
                  <a:srgbClr val="FFFFFF"/>
                </a:highlight>
              </a:rPr>
              <a:t>·       </a:t>
            </a:r>
            <a:r>
              <a:rPr lang="en-US" sz="1800" b="1" dirty="0">
                <a:solidFill>
                  <a:srgbClr val="0070C0"/>
                </a:solidFill>
              </a:rPr>
              <a:t>Objective 3</a:t>
            </a:r>
            <a:r>
              <a:rPr lang="en-US" sz="1800" dirty="0">
                <a:highlight>
                  <a:srgbClr val="FFFFFF"/>
                </a:highlight>
              </a:rPr>
              <a:t>. Data Catalog provide “has access” indicators </a:t>
            </a:r>
          </a:p>
          <a:p>
            <a:r>
              <a:rPr lang="en-US" sz="1800" dirty="0">
                <a:highlight>
                  <a:srgbClr val="FFFFFF"/>
                </a:highlight>
              </a:rPr>
              <a:t>		Enable "has access" indicators </a:t>
            </a:r>
          </a:p>
        </p:txBody>
      </p:sp>
    </p:spTree>
    <p:extLst>
      <p:ext uri="{BB962C8B-B14F-4D97-AF65-F5344CB8AC3E}">
        <p14:creationId xmlns:p14="http://schemas.microsoft.com/office/powerpoint/2010/main" val="392496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6"/>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POTENTIAL ANALYTICS/ALGORITHMS</a:t>
            </a:r>
            <a:endParaRPr/>
          </a:p>
        </p:txBody>
      </p:sp>
      <p:sp>
        <p:nvSpPr>
          <p:cNvPr id="431" name="Google Shape;431;p66"/>
          <p:cNvSpPr txBox="1">
            <a:spLocks noGrp="1"/>
          </p:cNvSpPr>
          <p:nvPr>
            <p:ph type="body" idx="2"/>
          </p:nvPr>
        </p:nvSpPr>
        <p:spPr>
          <a:xfrm>
            <a:off x="304800" y="800100"/>
            <a:ext cx="8077200" cy="37719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None/>
            </a:pPr>
            <a:r>
              <a:rPr lang="en" dirty="0"/>
              <a:t>Analytic/Algorithm Name: </a:t>
            </a:r>
            <a:r>
              <a:rPr lang="en" dirty="0">
                <a:solidFill>
                  <a:srgbClr val="242424"/>
                </a:solidFill>
              </a:rPr>
              <a:t>Yet to be discussed.</a:t>
            </a:r>
            <a:endParaRPr dirty="0">
              <a:solidFill>
                <a:srgbClr val="242424"/>
              </a:solidFill>
            </a:endParaRPr>
          </a:p>
          <a:p>
            <a:pPr marL="254000" lvl="0" indent="-254000" algn="l" rtl="0">
              <a:spcBef>
                <a:spcPts val="0"/>
              </a:spcBef>
              <a:spcAft>
                <a:spcPts val="0"/>
              </a:spcAft>
              <a:buNone/>
            </a:pPr>
            <a:r>
              <a:rPr lang="en" dirty="0"/>
              <a:t>Software: </a:t>
            </a:r>
            <a:r>
              <a:rPr lang="en" dirty="0">
                <a:solidFill>
                  <a:srgbClr val="242424"/>
                </a:solidFill>
              </a:rPr>
              <a:t>Momentum by Accure AI, Apache Lucene, OpenMetadata</a:t>
            </a:r>
            <a:endParaRPr dirty="0"/>
          </a:p>
          <a:p>
            <a:pPr marL="254000" lvl="0" indent="-254000" algn="l" rtl="0">
              <a:spcBef>
                <a:spcPts val="300"/>
              </a:spcBef>
              <a:spcAft>
                <a:spcPts val="0"/>
              </a:spcAft>
              <a:buNone/>
            </a:pPr>
            <a:r>
              <a:rPr lang="en" dirty="0"/>
              <a:t>Computer Resources Required: </a:t>
            </a:r>
            <a:r>
              <a:rPr lang="en" dirty="0">
                <a:solidFill>
                  <a:schemeClr val="tx2">
                    <a:lumMod val="10000"/>
                  </a:schemeClr>
                </a:solidFill>
              </a:rPr>
              <a:t>large CPU; GPU; cloud resources(AWS to run Momentum); laptop; etc.</a:t>
            </a:r>
            <a:endParaRPr dirty="0">
              <a:solidFill>
                <a:schemeClr val="tx2">
                  <a:lumMod val="10000"/>
                </a:schemeClr>
              </a:solidFill>
            </a:endParaRPr>
          </a:p>
          <a:p>
            <a:pPr marL="254000" lvl="0" indent="-254000" algn="l" rtl="0">
              <a:spcBef>
                <a:spcPts val="300"/>
              </a:spcBef>
              <a:spcAft>
                <a:spcPts val="0"/>
              </a:spcAft>
              <a:buNone/>
            </a:pPr>
            <a:r>
              <a:rPr lang="en" dirty="0"/>
              <a:t>Training: if applicable</a:t>
            </a:r>
            <a:endParaRPr dirty="0"/>
          </a:p>
          <a:p>
            <a:pPr marL="254000" lvl="0" indent="-254000" algn="l" rtl="0">
              <a:spcBef>
                <a:spcPts val="300"/>
              </a:spcBef>
              <a:spcAft>
                <a:spcPts val="0"/>
              </a:spcAft>
              <a:buNone/>
            </a:pPr>
            <a:r>
              <a:rPr lang="en" dirty="0"/>
              <a:t>Optimization: if applicable</a:t>
            </a:r>
            <a:endParaRPr dirty="0"/>
          </a:p>
          <a:p>
            <a:pPr marL="254000" lvl="0" indent="-254000" algn="l" rtl="0">
              <a:spcBef>
                <a:spcPts val="300"/>
              </a:spcBef>
              <a:spcAft>
                <a:spcPts val="0"/>
              </a:spcAft>
              <a:buNone/>
            </a:pPr>
            <a:r>
              <a:rPr lang="en" dirty="0"/>
              <a:t>Testing: if applicable</a:t>
            </a:r>
            <a:endParaRPr dirty="0"/>
          </a:p>
          <a:p>
            <a:pPr marL="254000" lvl="0" indent="-254000" algn="l" rtl="0">
              <a:spcBef>
                <a:spcPts val="300"/>
              </a:spcBef>
              <a:spcAft>
                <a:spcPts val="0"/>
              </a:spcAft>
              <a:buNone/>
            </a:pPr>
            <a:endParaRPr dirty="0"/>
          </a:p>
          <a:p>
            <a:pPr marL="254000" lvl="0" indent="-254000" algn="l" rtl="0">
              <a:spcBef>
                <a:spcPts val="30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7"/>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PROJECT SCHEDULE</a:t>
            </a:r>
            <a:endParaRPr/>
          </a:p>
        </p:txBody>
      </p:sp>
      <p:sp>
        <p:nvSpPr>
          <p:cNvPr id="438" name="Google Shape;438;p67"/>
          <p:cNvSpPr txBox="1"/>
          <p:nvPr/>
        </p:nvSpPr>
        <p:spPr>
          <a:xfrm>
            <a:off x="4976625" y="4543250"/>
            <a:ext cx="19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*Tentative Schedule</a:t>
            </a:r>
            <a:endParaRPr>
              <a:latin typeface="Calibri"/>
              <a:ea typeface="Calibri"/>
              <a:cs typeface="Calibri"/>
              <a:sym typeface="Calibri"/>
            </a:endParaRPr>
          </a:p>
        </p:txBody>
      </p:sp>
      <p:graphicFrame>
        <p:nvGraphicFramePr>
          <p:cNvPr id="3" name="Table 3">
            <a:extLst>
              <a:ext uri="{FF2B5EF4-FFF2-40B4-BE49-F238E27FC236}">
                <a16:creationId xmlns:a16="http://schemas.microsoft.com/office/drawing/2014/main" id="{0EAC7F89-D634-ED43-E0E3-73964EEEBBCC}"/>
              </a:ext>
            </a:extLst>
          </p:cNvPr>
          <p:cNvGraphicFramePr>
            <a:graphicFrameLocks noGrp="1"/>
          </p:cNvGraphicFramePr>
          <p:nvPr>
            <p:extLst>
              <p:ext uri="{D42A27DB-BD31-4B8C-83A1-F6EECF244321}">
                <p14:modId xmlns:p14="http://schemas.microsoft.com/office/powerpoint/2010/main" val="4009562241"/>
              </p:ext>
            </p:extLst>
          </p:nvPr>
        </p:nvGraphicFramePr>
        <p:xfrm>
          <a:off x="255494" y="571500"/>
          <a:ext cx="8126506" cy="4101551"/>
        </p:xfrm>
        <a:graphic>
          <a:graphicData uri="http://schemas.openxmlformats.org/drawingml/2006/table">
            <a:tbl>
              <a:tblPr firstRow="1" bandRow="1">
                <a:tableStyleId>{6AD14509-E512-471C-94DD-E606AF5C06CB}</a:tableStyleId>
              </a:tblPr>
              <a:tblGrid>
                <a:gridCol w="3750410">
                  <a:extLst>
                    <a:ext uri="{9D8B030D-6E8A-4147-A177-3AD203B41FA5}">
                      <a16:colId xmlns:a16="http://schemas.microsoft.com/office/drawing/2014/main" val="64804259"/>
                    </a:ext>
                  </a:extLst>
                </a:gridCol>
                <a:gridCol w="1667261">
                  <a:extLst>
                    <a:ext uri="{9D8B030D-6E8A-4147-A177-3AD203B41FA5}">
                      <a16:colId xmlns:a16="http://schemas.microsoft.com/office/drawing/2014/main" val="1759707115"/>
                    </a:ext>
                  </a:extLst>
                </a:gridCol>
                <a:gridCol w="2708835">
                  <a:extLst>
                    <a:ext uri="{9D8B030D-6E8A-4147-A177-3AD203B41FA5}">
                      <a16:colId xmlns:a16="http://schemas.microsoft.com/office/drawing/2014/main" val="3196030203"/>
                    </a:ext>
                  </a:extLst>
                </a:gridCol>
              </a:tblGrid>
              <a:tr h="378278">
                <a:tc>
                  <a:txBody>
                    <a:bodyPr/>
                    <a:lstStyle/>
                    <a:p>
                      <a:r>
                        <a:rPr lang="en-US" dirty="0"/>
                        <a:t>Task</a:t>
                      </a:r>
                    </a:p>
                  </a:txBody>
                  <a:tcPr/>
                </a:tc>
                <a:tc>
                  <a:txBody>
                    <a:bodyPr/>
                    <a:lstStyle/>
                    <a:p>
                      <a:r>
                        <a:rPr lang="en-US" dirty="0"/>
                        <a:t>Date</a:t>
                      </a:r>
                    </a:p>
                  </a:txBody>
                  <a:tcPr/>
                </a:tc>
                <a:tc>
                  <a:txBody>
                    <a:bodyPr/>
                    <a:lstStyle/>
                    <a:p>
                      <a:r>
                        <a:rPr lang="en-US" dirty="0"/>
                        <a:t>Status</a:t>
                      </a:r>
                    </a:p>
                  </a:txBody>
                  <a:tcPr/>
                </a:tc>
                <a:extLst>
                  <a:ext uri="{0D108BD9-81ED-4DB2-BD59-A6C34878D82A}">
                    <a16:rowId xmlns:a16="http://schemas.microsoft.com/office/drawing/2014/main" val="4015503649"/>
                  </a:ext>
                </a:extLst>
              </a:tr>
              <a:tr h="413697">
                <a:tc>
                  <a:txBody>
                    <a:bodyPr/>
                    <a:lstStyle/>
                    <a:p>
                      <a:r>
                        <a:rPr lang="en-US" dirty="0"/>
                        <a:t>Form Teams</a:t>
                      </a:r>
                    </a:p>
                  </a:txBody>
                  <a:tcPr/>
                </a:tc>
                <a:tc>
                  <a:txBody>
                    <a:bodyPr/>
                    <a:lstStyle/>
                    <a:p>
                      <a:r>
                        <a:rPr lang="en-US" dirty="0"/>
                        <a:t>01/24/2023</a:t>
                      </a:r>
                    </a:p>
                  </a:txBody>
                  <a:tcPr/>
                </a:tc>
                <a:tc>
                  <a:txBody>
                    <a:bodyPr/>
                    <a:lstStyle/>
                    <a:p>
                      <a:r>
                        <a:rPr lang="en-US" dirty="0"/>
                        <a:t>Completed</a:t>
                      </a:r>
                    </a:p>
                  </a:txBody>
                  <a:tcPr/>
                </a:tc>
                <a:extLst>
                  <a:ext uri="{0D108BD9-81ED-4DB2-BD59-A6C34878D82A}">
                    <a16:rowId xmlns:a16="http://schemas.microsoft.com/office/drawing/2014/main" val="2470476247"/>
                  </a:ext>
                </a:extLst>
              </a:tr>
              <a:tr h="413697">
                <a:tc>
                  <a:txBody>
                    <a:bodyPr/>
                    <a:lstStyle/>
                    <a:p>
                      <a:r>
                        <a:rPr lang="en-US" dirty="0"/>
                        <a:t>Gather Project Info</a:t>
                      </a:r>
                    </a:p>
                  </a:txBody>
                  <a:tcPr/>
                </a:tc>
                <a:tc>
                  <a:txBody>
                    <a:bodyPr/>
                    <a:lstStyle/>
                    <a:p>
                      <a:r>
                        <a:rPr lang="en-US" dirty="0"/>
                        <a:t>01/26/2023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Completed</a:t>
                      </a:r>
                    </a:p>
                  </a:txBody>
                  <a:tcPr/>
                </a:tc>
                <a:extLst>
                  <a:ext uri="{0D108BD9-81ED-4DB2-BD59-A6C34878D82A}">
                    <a16:rowId xmlns:a16="http://schemas.microsoft.com/office/drawing/2014/main" val="1732464021"/>
                  </a:ext>
                </a:extLst>
              </a:tr>
              <a:tr h="413697">
                <a:tc>
                  <a:txBody>
                    <a:bodyPr/>
                    <a:lstStyle/>
                    <a:p>
                      <a:r>
                        <a:rPr lang="en-US" dirty="0"/>
                        <a:t>Get Familiar with Agile &amp; Scrum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01/27/2023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Completed</a:t>
                      </a:r>
                    </a:p>
                  </a:txBody>
                  <a:tcPr/>
                </a:tc>
                <a:extLst>
                  <a:ext uri="{0D108BD9-81ED-4DB2-BD59-A6C34878D82A}">
                    <a16:rowId xmlns:a16="http://schemas.microsoft.com/office/drawing/2014/main" val="3565106374"/>
                  </a:ext>
                </a:extLst>
              </a:tr>
              <a:tr h="413697">
                <a:tc>
                  <a:txBody>
                    <a:bodyPr/>
                    <a:lstStyle/>
                    <a:p>
                      <a:r>
                        <a:rPr lang="en-US" dirty="0"/>
                        <a:t>Meeting with Instructor</a:t>
                      </a:r>
                    </a:p>
                  </a:txBody>
                  <a:tcPr/>
                </a:tc>
                <a:tc>
                  <a:txBody>
                    <a:bodyPr/>
                    <a:lstStyle/>
                    <a:p>
                      <a:r>
                        <a:rPr lang="en-US" dirty="0"/>
                        <a:t>01/30/2023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Completed</a:t>
                      </a:r>
                    </a:p>
                  </a:txBody>
                  <a:tcPr/>
                </a:tc>
                <a:extLst>
                  <a:ext uri="{0D108BD9-81ED-4DB2-BD59-A6C34878D82A}">
                    <a16:rowId xmlns:a16="http://schemas.microsoft.com/office/drawing/2014/main" val="2831129354"/>
                  </a:ext>
                </a:extLst>
              </a:tr>
              <a:tr h="413697">
                <a:tc>
                  <a:txBody>
                    <a:bodyPr/>
                    <a:lstStyle/>
                    <a:p>
                      <a:r>
                        <a:rPr lang="en-US" dirty="0"/>
                        <a:t>Problem Statement</a:t>
                      </a:r>
                    </a:p>
                  </a:txBody>
                  <a:tcPr/>
                </a:tc>
                <a:tc>
                  <a:txBody>
                    <a:bodyPr/>
                    <a:lstStyle/>
                    <a:p>
                      <a:r>
                        <a:rPr lang="en-US" dirty="0"/>
                        <a:t>02/01/2023</a:t>
                      </a:r>
                    </a:p>
                  </a:txBody>
                  <a:tcPr/>
                </a:tc>
                <a:tc>
                  <a:txBody>
                    <a:bodyPr/>
                    <a:lstStyle/>
                    <a:p>
                      <a:r>
                        <a:rPr lang="en-US" dirty="0"/>
                        <a:t>Completed</a:t>
                      </a:r>
                    </a:p>
                  </a:txBody>
                  <a:tcPr/>
                </a:tc>
                <a:extLst>
                  <a:ext uri="{0D108BD9-81ED-4DB2-BD59-A6C34878D82A}">
                    <a16:rowId xmlns:a16="http://schemas.microsoft.com/office/drawing/2014/main" val="2505881672"/>
                  </a:ext>
                </a:extLst>
              </a:tr>
              <a:tr h="413697">
                <a:tc>
                  <a:txBody>
                    <a:bodyPr/>
                    <a:lstStyle/>
                    <a:p>
                      <a:r>
                        <a:rPr lang="en-US" dirty="0"/>
                        <a:t>Gather &amp; Understanding Data</a:t>
                      </a:r>
                    </a:p>
                  </a:txBody>
                  <a:tcPr/>
                </a:tc>
                <a:tc>
                  <a:txBody>
                    <a:bodyPr/>
                    <a:lstStyle/>
                    <a:p>
                      <a:r>
                        <a:rPr lang="en-US" dirty="0"/>
                        <a:t>02/03/2023</a:t>
                      </a:r>
                    </a:p>
                  </a:txBody>
                  <a:tcPr/>
                </a:tc>
                <a:tc>
                  <a:txBody>
                    <a:bodyPr/>
                    <a:lstStyle/>
                    <a:p>
                      <a:r>
                        <a:rPr lang="en-US" dirty="0"/>
                        <a:t>Completed</a:t>
                      </a:r>
                    </a:p>
                  </a:txBody>
                  <a:tcPr/>
                </a:tc>
                <a:extLst>
                  <a:ext uri="{0D108BD9-81ED-4DB2-BD59-A6C34878D82A}">
                    <a16:rowId xmlns:a16="http://schemas.microsoft.com/office/drawing/2014/main" val="3820568234"/>
                  </a:ext>
                </a:extLst>
              </a:tr>
              <a:tr h="413697">
                <a:tc>
                  <a:txBody>
                    <a:bodyPr/>
                    <a:lstStyle/>
                    <a:p>
                      <a:r>
                        <a:rPr lang="en-US" dirty="0"/>
                        <a:t>Get Access to Momentum</a:t>
                      </a:r>
                    </a:p>
                  </a:txBody>
                  <a:tcPr/>
                </a:tc>
                <a:tc>
                  <a:txBody>
                    <a:bodyPr/>
                    <a:lstStyle/>
                    <a:p>
                      <a:r>
                        <a:rPr lang="en-US" dirty="0"/>
                        <a:t>02/05/2023</a:t>
                      </a:r>
                    </a:p>
                  </a:txBody>
                  <a:tcPr/>
                </a:tc>
                <a:tc>
                  <a:txBody>
                    <a:bodyPr/>
                    <a:lstStyle/>
                    <a:p>
                      <a:r>
                        <a:rPr lang="en-US" dirty="0"/>
                        <a:t>Completed</a:t>
                      </a:r>
                    </a:p>
                  </a:txBody>
                  <a:tcPr/>
                </a:tc>
                <a:extLst>
                  <a:ext uri="{0D108BD9-81ED-4DB2-BD59-A6C34878D82A}">
                    <a16:rowId xmlns:a16="http://schemas.microsoft.com/office/drawing/2014/main" val="2320961590"/>
                  </a:ext>
                </a:extLst>
              </a:tr>
              <a:tr h="413697">
                <a:tc>
                  <a:txBody>
                    <a:bodyPr/>
                    <a:lstStyle/>
                    <a:p>
                      <a:r>
                        <a:rPr lang="en-US" dirty="0"/>
                        <a:t>Make a list of algorithm</a:t>
                      </a:r>
                    </a:p>
                  </a:txBody>
                  <a:tcPr/>
                </a:tc>
                <a:tc>
                  <a:txBody>
                    <a:bodyPr/>
                    <a:lstStyle/>
                    <a:p>
                      <a:r>
                        <a:rPr lang="en-US" dirty="0"/>
                        <a:t>TBD</a:t>
                      </a:r>
                    </a:p>
                  </a:txBody>
                  <a:tcPr/>
                </a:tc>
                <a:tc>
                  <a:txBody>
                    <a:bodyPr/>
                    <a:lstStyle/>
                    <a:p>
                      <a:r>
                        <a:rPr lang="en-US" dirty="0"/>
                        <a:t>Pending</a:t>
                      </a:r>
                    </a:p>
                  </a:txBody>
                  <a:tcPr/>
                </a:tc>
                <a:extLst>
                  <a:ext uri="{0D108BD9-81ED-4DB2-BD59-A6C34878D82A}">
                    <a16:rowId xmlns:a16="http://schemas.microsoft.com/office/drawing/2014/main" val="3933668437"/>
                  </a:ext>
                </a:extLst>
              </a:tr>
              <a:tr h="413697">
                <a:tc>
                  <a:txBody>
                    <a:bodyPr/>
                    <a:lstStyle/>
                    <a:p>
                      <a:r>
                        <a:rPr lang="en-US" dirty="0"/>
                        <a:t>Decision on Model Building</a:t>
                      </a:r>
                    </a:p>
                  </a:txBody>
                  <a:tcPr/>
                </a:tc>
                <a:tc>
                  <a:txBody>
                    <a:bodyPr/>
                    <a:lstStyle/>
                    <a:p>
                      <a:r>
                        <a:rPr lang="en-US" dirty="0"/>
                        <a:t>TBD</a:t>
                      </a:r>
                    </a:p>
                  </a:txBody>
                  <a:tcPr/>
                </a:tc>
                <a:tc>
                  <a:txBody>
                    <a:bodyPr/>
                    <a:lstStyle/>
                    <a:p>
                      <a:r>
                        <a:rPr lang="en-US" dirty="0"/>
                        <a:t>Pending</a:t>
                      </a:r>
                    </a:p>
                  </a:txBody>
                  <a:tcPr/>
                </a:tc>
                <a:extLst>
                  <a:ext uri="{0D108BD9-81ED-4DB2-BD59-A6C34878D82A}">
                    <a16:rowId xmlns:a16="http://schemas.microsoft.com/office/drawing/2014/main" val="237012622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body" idx="1"/>
          </p:nvPr>
        </p:nvSpPr>
        <p:spPr>
          <a:xfrm>
            <a:off x="304800" y="285750"/>
            <a:ext cx="8077200" cy="171450"/>
          </a:xfrm>
          <a:prstGeom prst="rect">
            <a:avLst/>
          </a:prstGeom>
          <a:solidFill>
            <a:srgbClr val="D05F14"/>
          </a:solidFill>
          <a:ln>
            <a:noFill/>
          </a:ln>
        </p:spPr>
        <p:txBody>
          <a:bodyPr spcFirstLastPara="1" wrap="square" lIns="68575" tIns="0" rIns="68575" bIns="0" anchor="t" anchorCtr="0">
            <a:noAutofit/>
          </a:bodyPr>
          <a:lstStyle/>
          <a:p>
            <a:pPr marL="0" lvl="0" indent="0" algn="l" rtl="0">
              <a:spcBef>
                <a:spcPts val="0"/>
              </a:spcBef>
              <a:spcAft>
                <a:spcPts val="0"/>
              </a:spcAft>
              <a:buNone/>
            </a:pPr>
            <a:r>
              <a:rPr lang="en"/>
              <a:t>RISKS AND PLANNED MITIGATIONS</a:t>
            </a:r>
            <a:endParaRPr/>
          </a:p>
        </p:txBody>
      </p:sp>
      <p:graphicFrame>
        <p:nvGraphicFramePr>
          <p:cNvPr id="444" name="Google Shape;444;p68"/>
          <p:cNvGraphicFramePr/>
          <p:nvPr>
            <p:extLst>
              <p:ext uri="{D42A27DB-BD31-4B8C-83A1-F6EECF244321}">
                <p14:modId xmlns:p14="http://schemas.microsoft.com/office/powerpoint/2010/main" val="209061405"/>
              </p:ext>
            </p:extLst>
          </p:nvPr>
        </p:nvGraphicFramePr>
        <p:xfrm>
          <a:off x="1371600" y="628650"/>
          <a:ext cx="6057875" cy="2621300"/>
        </p:xfrm>
        <a:graphic>
          <a:graphicData uri="http://schemas.openxmlformats.org/drawingml/2006/table">
            <a:tbl>
              <a:tblPr firstRow="1" bandRow="1">
                <a:noFill/>
                <a:tableStyleId>{6AD14509-E512-471C-94DD-E606AF5C06CB}</a:tableStyleId>
              </a:tblPr>
              <a:tblGrid>
                <a:gridCol w="1211575">
                  <a:extLst>
                    <a:ext uri="{9D8B030D-6E8A-4147-A177-3AD203B41FA5}">
                      <a16:colId xmlns:a16="http://schemas.microsoft.com/office/drawing/2014/main" val="20000"/>
                    </a:ext>
                  </a:extLst>
                </a:gridCol>
                <a:gridCol w="1211575">
                  <a:extLst>
                    <a:ext uri="{9D8B030D-6E8A-4147-A177-3AD203B41FA5}">
                      <a16:colId xmlns:a16="http://schemas.microsoft.com/office/drawing/2014/main" val="20001"/>
                    </a:ext>
                  </a:extLst>
                </a:gridCol>
                <a:gridCol w="1211575">
                  <a:extLst>
                    <a:ext uri="{9D8B030D-6E8A-4147-A177-3AD203B41FA5}">
                      <a16:colId xmlns:a16="http://schemas.microsoft.com/office/drawing/2014/main" val="20002"/>
                    </a:ext>
                  </a:extLst>
                </a:gridCol>
                <a:gridCol w="1211575">
                  <a:extLst>
                    <a:ext uri="{9D8B030D-6E8A-4147-A177-3AD203B41FA5}">
                      <a16:colId xmlns:a16="http://schemas.microsoft.com/office/drawing/2014/main" val="20003"/>
                    </a:ext>
                  </a:extLst>
                </a:gridCol>
                <a:gridCol w="1211575">
                  <a:extLst>
                    <a:ext uri="{9D8B030D-6E8A-4147-A177-3AD203B41FA5}">
                      <a16:colId xmlns:a16="http://schemas.microsoft.com/office/drawing/2014/main" val="20004"/>
                    </a:ext>
                  </a:extLst>
                </a:gridCol>
              </a:tblGrid>
              <a:tr h="278125">
                <a:tc>
                  <a:txBody>
                    <a:bodyPr/>
                    <a:lstStyle/>
                    <a:p>
                      <a:pPr marL="0" marR="0" lvl="0" indent="0" algn="l" rtl="0">
                        <a:spcBef>
                          <a:spcPts val="0"/>
                        </a:spcBef>
                        <a:spcAft>
                          <a:spcPts val="0"/>
                        </a:spcAft>
                        <a:buNone/>
                      </a:pPr>
                      <a:r>
                        <a:rPr lang="en" sz="900" u="none" strike="noStrike" cap="small"/>
                        <a:t>Risk Name</a:t>
                      </a:r>
                      <a:endParaRPr sz="1100"/>
                    </a:p>
                  </a:txBody>
                  <a:tcPr marL="68600" marR="68600" marT="34300" marB="34300" anchor="ctr"/>
                </a:tc>
                <a:tc>
                  <a:txBody>
                    <a:bodyPr/>
                    <a:lstStyle/>
                    <a:p>
                      <a:pPr marL="0" marR="0" lvl="0" indent="0" algn="l" rtl="0">
                        <a:spcBef>
                          <a:spcPts val="0"/>
                        </a:spcBef>
                        <a:spcAft>
                          <a:spcPts val="0"/>
                        </a:spcAft>
                        <a:buNone/>
                      </a:pPr>
                      <a:r>
                        <a:rPr lang="en" sz="900" cap="small"/>
                        <a:t>Description</a:t>
                      </a:r>
                      <a:endParaRPr sz="1100"/>
                    </a:p>
                  </a:txBody>
                  <a:tcPr marL="68600" marR="68600" marT="34300" marB="34300" anchor="ctr"/>
                </a:tc>
                <a:tc>
                  <a:txBody>
                    <a:bodyPr/>
                    <a:lstStyle/>
                    <a:p>
                      <a:pPr marL="0" marR="0" lvl="0" indent="0" algn="l" rtl="0">
                        <a:spcBef>
                          <a:spcPts val="0"/>
                        </a:spcBef>
                        <a:spcAft>
                          <a:spcPts val="0"/>
                        </a:spcAft>
                        <a:buNone/>
                      </a:pPr>
                      <a:r>
                        <a:rPr lang="en" sz="900" cap="small"/>
                        <a:t>Probability </a:t>
                      </a:r>
                      <a:endParaRPr sz="1100"/>
                    </a:p>
                  </a:txBody>
                  <a:tcPr marL="68600" marR="68600" marT="34300" marB="34300" anchor="ctr"/>
                </a:tc>
                <a:tc>
                  <a:txBody>
                    <a:bodyPr/>
                    <a:lstStyle/>
                    <a:p>
                      <a:pPr marL="0" marR="0" lvl="0" indent="0" algn="l" rtl="0">
                        <a:spcBef>
                          <a:spcPts val="0"/>
                        </a:spcBef>
                        <a:spcAft>
                          <a:spcPts val="0"/>
                        </a:spcAft>
                        <a:buNone/>
                      </a:pPr>
                      <a:r>
                        <a:rPr lang="en" sz="900" cap="small"/>
                        <a:t>Impact</a:t>
                      </a:r>
                      <a:endParaRPr sz="1100"/>
                    </a:p>
                  </a:txBody>
                  <a:tcPr marL="68600" marR="68600" marT="34300" marB="34300" anchor="ctr"/>
                </a:tc>
                <a:tc>
                  <a:txBody>
                    <a:bodyPr/>
                    <a:lstStyle/>
                    <a:p>
                      <a:pPr marL="0" marR="0" lvl="0" indent="0" algn="l" rtl="0">
                        <a:spcBef>
                          <a:spcPts val="0"/>
                        </a:spcBef>
                        <a:spcAft>
                          <a:spcPts val="0"/>
                        </a:spcAft>
                        <a:buNone/>
                      </a:pPr>
                      <a:r>
                        <a:rPr lang="en" sz="900" cap="small"/>
                        <a:t>Mitigation</a:t>
                      </a:r>
                      <a:endParaRPr sz="1100"/>
                    </a:p>
                  </a:txBody>
                  <a:tcPr marL="68600" marR="68600" marT="34300" marB="34300" anchor="ctr"/>
                </a:tc>
                <a:extLst>
                  <a:ext uri="{0D108BD9-81ED-4DB2-BD59-A6C34878D82A}">
                    <a16:rowId xmlns:a16="http://schemas.microsoft.com/office/drawing/2014/main" val="10000"/>
                  </a:ext>
                </a:extLst>
              </a:tr>
              <a:tr h="2781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i="0" u="none" strike="noStrike" cap="none" dirty="0">
                          <a:solidFill>
                            <a:schemeClr val="dk1"/>
                          </a:solidFill>
                          <a:effectLst/>
                          <a:latin typeface="Calibri"/>
                          <a:ea typeface="Calibri"/>
                          <a:cs typeface="Calibri"/>
                          <a:sym typeface="Arial"/>
                        </a:rPr>
                        <a:t> Connectivity </a:t>
                      </a:r>
                    </a:p>
                    <a:p>
                      <a:pPr marL="0" marR="0" lvl="0" indent="0" algn="l" rtl="0">
                        <a:spcBef>
                          <a:spcPts val="0"/>
                        </a:spcBef>
                        <a:spcAft>
                          <a:spcPts val="0"/>
                        </a:spcAft>
                        <a:buNone/>
                      </a:pPr>
                      <a:endParaRPr sz="1100" dirty="0"/>
                    </a:p>
                  </a:txBody>
                  <a:tcPr marL="68600" marR="68600" marT="34300" marB="34300" anchor="ctr"/>
                </a:tc>
                <a:tc>
                  <a:txBody>
                    <a:bodyPr/>
                    <a:lstStyle/>
                    <a:p>
                      <a:pPr marL="0" marR="0" lvl="0" indent="0" algn="l" rtl="0">
                        <a:lnSpc>
                          <a:spcPct val="100000"/>
                        </a:lnSpc>
                        <a:spcBef>
                          <a:spcPts val="0"/>
                        </a:spcBef>
                        <a:spcAft>
                          <a:spcPts val="0"/>
                        </a:spcAft>
                        <a:buClr>
                          <a:srgbClr val="000000"/>
                        </a:buClr>
                        <a:buFont typeface="Arial"/>
                        <a:buNone/>
                      </a:pPr>
                      <a:r>
                        <a:rPr lang="en-US" sz="900" b="0" i="0" u="none" strike="noStrike" cap="none" dirty="0">
                          <a:solidFill>
                            <a:schemeClr val="dk1"/>
                          </a:solidFill>
                          <a:effectLst/>
                          <a:latin typeface="Calibri"/>
                          <a:ea typeface="Calibri"/>
                          <a:cs typeface="Calibri"/>
                          <a:sym typeface="Arial"/>
                        </a:rPr>
                        <a:t>Connecting data and results from one Software to Other which are on different Hosts.</a:t>
                      </a:r>
                      <a:endParaRPr sz="900" b="0" i="0" u="none" strike="noStrike" cap="none" dirty="0">
                        <a:solidFill>
                          <a:schemeClr val="dk1"/>
                        </a:solidFill>
                        <a:effectLst/>
                        <a:latin typeface="Calibri"/>
                        <a:cs typeface="Calibri"/>
                        <a:sym typeface="Arial"/>
                      </a:endParaRPr>
                    </a:p>
                  </a:txBody>
                  <a:tcPr marL="68600" marR="68600" marT="34300" marB="34300" anchor="ctr"/>
                </a:tc>
                <a:tc>
                  <a:txBody>
                    <a:bodyPr/>
                    <a:lstStyle/>
                    <a:p>
                      <a:pPr marL="0" marR="0" lvl="0" indent="0" algn="l" rtl="0">
                        <a:lnSpc>
                          <a:spcPct val="100000"/>
                        </a:lnSpc>
                        <a:spcBef>
                          <a:spcPts val="0"/>
                        </a:spcBef>
                        <a:spcAft>
                          <a:spcPts val="0"/>
                        </a:spcAft>
                        <a:buClr>
                          <a:srgbClr val="000000"/>
                        </a:buClr>
                        <a:buFont typeface="Arial"/>
                        <a:buNone/>
                      </a:pPr>
                      <a:r>
                        <a:rPr lang="en" sz="900" b="0" i="0" u="none" strike="noStrike" cap="none" dirty="0">
                          <a:solidFill>
                            <a:schemeClr val="dk1"/>
                          </a:solidFill>
                          <a:effectLst/>
                          <a:latin typeface="Calibri"/>
                          <a:cs typeface="Calibri"/>
                          <a:sym typeface="Arial"/>
                        </a:rPr>
                        <a:t>20%-50%</a:t>
                      </a:r>
                      <a:endParaRPr sz="900" b="0" i="0" u="none" strike="noStrike" cap="none" dirty="0">
                        <a:solidFill>
                          <a:schemeClr val="dk1"/>
                        </a:solidFill>
                        <a:effectLst/>
                        <a:latin typeface="Calibri"/>
                        <a:cs typeface="Calibri"/>
                        <a:sym typeface="Arial"/>
                      </a:endParaRPr>
                    </a:p>
                  </a:txBody>
                  <a:tcPr marL="68600" marR="68600" marT="34300" marB="34300" anchor="ctr"/>
                </a:tc>
                <a:tc>
                  <a:txBody>
                    <a:bodyPr/>
                    <a:lstStyle/>
                    <a:p>
                      <a:pPr marL="0" marR="0" lvl="0" indent="0" algn="l" rtl="0">
                        <a:lnSpc>
                          <a:spcPct val="100000"/>
                        </a:lnSpc>
                        <a:spcBef>
                          <a:spcPts val="0"/>
                        </a:spcBef>
                        <a:spcAft>
                          <a:spcPts val="0"/>
                        </a:spcAft>
                        <a:buClr>
                          <a:srgbClr val="000000"/>
                        </a:buClr>
                        <a:buFont typeface="Arial"/>
                        <a:buNone/>
                      </a:pPr>
                      <a:r>
                        <a:rPr lang="en" sz="900" b="0" i="0" u="none" strike="noStrike" cap="none" dirty="0">
                          <a:solidFill>
                            <a:schemeClr val="dk1"/>
                          </a:solidFill>
                          <a:effectLst/>
                          <a:latin typeface="Calibri"/>
                          <a:cs typeface="Calibri"/>
                          <a:sym typeface="Arial"/>
                        </a:rPr>
                        <a:t>Medium</a:t>
                      </a:r>
                      <a:endParaRPr sz="900" b="0" i="0" u="none" strike="noStrike" cap="none" dirty="0">
                        <a:solidFill>
                          <a:schemeClr val="dk1"/>
                        </a:solidFill>
                        <a:effectLst/>
                        <a:latin typeface="Calibri"/>
                        <a:cs typeface="Calibri"/>
                        <a:sym typeface="Arial"/>
                      </a:endParaRPr>
                    </a:p>
                  </a:txBody>
                  <a:tcPr marL="68600" marR="68600" marT="34300" marB="34300" anchor="ctr"/>
                </a:tc>
                <a:tc>
                  <a:txBody>
                    <a:bodyPr/>
                    <a:lstStyle/>
                    <a:p>
                      <a:pPr marL="0" lvl="0" indent="0" algn="l" rtl="0">
                        <a:spcBef>
                          <a:spcPts val="0"/>
                        </a:spcBef>
                        <a:spcAft>
                          <a:spcPts val="0"/>
                        </a:spcAft>
                        <a:buNone/>
                      </a:pPr>
                      <a:r>
                        <a:rPr lang="en-US" sz="900" b="0" i="0" u="none" strike="noStrike" cap="none" dirty="0">
                          <a:solidFill>
                            <a:schemeClr val="dk1"/>
                          </a:solidFill>
                          <a:effectLst/>
                          <a:latin typeface="Calibri"/>
                          <a:ea typeface="Calibri"/>
                          <a:cs typeface="Calibri"/>
                          <a:sym typeface="Arial"/>
                        </a:rPr>
                        <a:t>Try to mitigate the risk by going through the docs, research and advices.</a:t>
                      </a:r>
                      <a:endParaRPr sz="900" dirty="0"/>
                    </a:p>
                  </a:txBody>
                  <a:tcPr marL="68600" marR="68600" marT="34300" marB="34300" anchor="ctr"/>
                </a:tc>
                <a:extLst>
                  <a:ext uri="{0D108BD9-81ED-4DB2-BD59-A6C34878D82A}">
                    <a16:rowId xmlns:a16="http://schemas.microsoft.com/office/drawing/2014/main" val="10001"/>
                  </a:ext>
                </a:extLst>
              </a:tr>
              <a:tr h="278125">
                <a:tc>
                  <a:txBody>
                    <a:bodyPr/>
                    <a:lstStyle/>
                    <a:p>
                      <a:pPr marL="0" marR="0" lvl="0" indent="0" algn="l" rtl="0">
                        <a:spcBef>
                          <a:spcPts val="0"/>
                        </a:spcBef>
                        <a:spcAft>
                          <a:spcPts val="0"/>
                        </a:spcAft>
                        <a:buNone/>
                      </a:pPr>
                      <a:r>
                        <a:rPr lang="en-US" sz="1100" b="1" dirty="0"/>
                        <a:t>Privacy</a:t>
                      </a:r>
                      <a:endParaRPr sz="1100" b="1" dirty="0"/>
                    </a:p>
                  </a:txBody>
                  <a:tcPr marL="68600" marR="68600" marT="34300" marB="34300" anchor="ctr"/>
                </a:tc>
                <a:tc>
                  <a:txBody>
                    <a:bodyPr/>
                    <a:lstStyle/>
                    <a:p>
                      <a:pPr marL="0" marR="0" lvl="0" indent="0" algn="l" rtl="0">
                        <a:spcBef>
                          <a:spcPts val="0"/>
                        </a:spcBef>
                        <a:spcAft>
                          <a:spcPts val="0"/>
                        </a:spcAft>
                        <a:buNone/>
                      </a:pPr>
                      <a:r>
                        <a:rPr lang="en-US" sz="900" dirty="0"/>
                        <a:t>A normal user using the search engine might access high level results produced by the search engine.</a:t>
                      </a:r>
                      <a:endParaRPr sz="900" dirty="0"/>
                    </a:p>
                  </a:txBody>
                  <a:tcPr marL="68600" marR="68600" marT="34300" marB="3430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b="0" i="0" u="none" strike="noStrike" cap="none" dirty="0">
                          <a:solidFill>
                            <a:schemeClr val="dk1"/>
                          </a:solidFill>
                          <a:effectLst/>
                          <a:latin typeface="Calibri"/>
                          <a:cs typeface="Calibri"/>
                          <a:sym typeface="Arial"/>
                        </a:rPr>
                        <a:t>60%</a:t>
                      </a:r>
                    </a:p>
                    <a:p>
                      <a:pPr marL="0" marR="0" lvl="0" indent="0" algn="l" rtl="0">
                        <a:spcBef>
                          <a:spcPts val="0"/>
                        </a:spcBef>
                        <a:spcAft>
                          <a:spcPts val="0"/>
                        </a:spcAft>
                        <a:buNone/>
                      </a:pPr>
                      <a:endParaRPr sz="900" dirty="0"/>
                    </a:p>
                  </a:txBody>
                  <a:tcPr marL="68600" marR="68600" marT="34300" marB="34300" anchor="ctr"/>
                </a:tc>
                <a:tc>
                  <a:txBody>
                    <a:bodyPr/>
                    <a:lstStyle/>
                    <a:p>
                      <a:pPr marL="0" marR="0" lvl="0" indent="0" algn="l" rtl="0">
                        <a:spcBef>
                          <a:spcPts val="0"/>
                        </a:spcBef>
                        <a:spcAft>
                          <a:spcPts val="0"/>
                        </a:spcAft>
                        <a:buNone/>
                      </a:pPr>
                      <a:r>
                        <a:rPr lang="en-US" sz="900" dirty="0"/>
                        <a:t>High</a:t>
                      </a:r>
                      <a:endParaRPr sz="900" dirty="0"/>
                    </a:p>
                  </a:txBody>
                  <a:tcPr marL="68600" marR="68600" marT="34300" marB="34300" anchor="ctr"/>
                </a:tc>
                <a:tc>
                  <a:txBody>
                    <a:bodyPr/>
                    <a:lstStyle/>
                    <a:p>
                      <a:pPr marL="0" marR="0" lvl="0" indent="0" algn="l" rtl="0">
                        <a:spcBef>
                          <a:spcPts val="0"/>
                        </a:spcBef>
                        <a:spcAft>
                          <a:spcPts val="0"/>
                        </a:spcAft>
                        <a:buNone/>
                      </a:pPr>
                      <a:r>
                        <a:rPr lang="en-US" sz="900" dirty="0"/>
                        <a:t>Using levels of authorization can help us control the access and hence increase the privacy</a:t>
                      </a:r>
                      <a:endParaRPr sz="900" dirty="0"/>
                    </a:p>
                  </a:txBody>
                  <a:tcPr marL="68600" marR="68600" marT="34300" marB="34300" anchor="ctr"/>
                </a:tc>
                <a:extLst>
                  <a:ext uri="{0D108BD9-81ED-4DB2-BD59-A6C34878D82A}">
                    <a16:rowId xmlns:a16="http://schemas.microsoft.com/office/drawing/2014/main" val="10002"/>
                  </a:ext>
                </a:extLst>
              </a:tr>
              <a:tr h="278125">
                <a:tc>
                  <a:txBody>
                    <a:bodyPr/>
                    <a:lstStyle/>
                    <a:p>
                      <a:pPr marL="0" marR="0" lvl="0" indent="0" algn="l" rtl="0">
                        <a:spcBef>
                          <a:spcPts val="0"/>
                        </a:spcBef>
                        <a:spcAft>
                          <a:spcPts val="0"/>
                        </a:spcAft>
                        <a:buNone/>
                      </a:pPr>
                      <a:endParaRPr sz="900" dirty="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extLst>
                  <a:ext uri="{0D108BD9-81ED-4DB2-BD59-A6C34878D82A}">
                    <a16:rowId xmlns:a16="http://schemas.microsoft.com/office/drawing/2014/main" val="10003"/>
                  </a:ext>
                </a:extLst>
              </a:tr>
              <a:tr h="278125">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extLst>
                  <a:ext uri="{0D108BD9-81ED-4DB2-BD59-A6C34878D82A}">
                    <a16:rowId xmlns:a16="http://schemas.microsoft.com/office/drawing/2014/main" val="10004"/>
                  </a:ext>
                </a:extLst>
              </a:tr>
              <a:tr h="278125">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a:p>
                  </a:txBody>
                  <a:tcPr marL="68600" marR="68600" marT="34300" marB="34300" anchor="ctr"/>
                </a:tc>
                <a:tc>
                  <a:txBody>
                    <a:bodyPr/>
                    <a:lstStyle/>
                    <a:p>
                      <a:pPr marL="0" marR="0" lvl="0" indent="0" algn="l" rtl="0">
                        <a:spcBef>
                          <a:spcPts val="0"/>
                        </a:spcBef>
                        <a:spcAft>
                          <a:spcPts val="0"/>
                        </a:spcAft>
                        <a:buNone/>
                      </a:pPr>
                      <a:endParaRPr sz="900" dirty="0"/>
                    </a:p>
                  </a:txBody>
                  <a:tcPr marL="68600" marR="68600" marT="34300" marB="34300" anchor="ct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onBrand.pxtx">
  <a:themeElements>
    <a:clrScheme name="Custom 6">
      <a:dk1>
        <a:srgbClr val="116020"/>
      </a:dk1>
      <a:lt1>
        <a:srgbClr val="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sonBrand.pxtx">
  <a:themeElements>
    <a:clrScheme name="Custom 6">
      <a:dk1>
        <a:srgbClr val="116020"/>
      </a:dk1>
      <a:lt1>
        <a:srgbClr val="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604</Words>
  <Application>Microsoft Macintosh PowerPoint</Application>
  <PresentationFormat>On-screen Show (16:9)</PresentationFormat>
  <Paragraphs>106</Paragraphs>
  <Slides>10</Slides>
  <Notes>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Arial</vt:lpstr>
      <vt:lpstr>Calibri</vt:lpstr>
      <vt:lpstr>Encode Sans</vt:lpstr>
      <vt:lpstr>Simple Light</vt:lpstr>
      <vt:lpstr>MasonBrand.pxtx</vt:lpstr>
      <vt:lpstr>MasonBrand.pxtx</vt:lpstr>
      <vt:lpstr>SPRINT 1 STATUS UPDATE FINAL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STATUS UPDATE</dc:title>
  <dc:creator>Sachin Mote</dc:creator>
  <cp:lastModifiedBy>Saiprem Vemulapalli</cp:lastModifiedBy>
  <cp:revision>23</cp:revision>
  <dcterms:modified xsi:type="dcterms:W3CDTF">2023-02-13T21:34:02Z</dcterms:modified>
</cp:coreProperties>
</file>